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57" r:id="rId3"/>
    <p:sldId id="258" r:id="rId4"/>
    <p:sldId id="259" r:id="rId5"/>
    <p:sldId id="261" r:id="rId6"/>
    <p:sldId id="260" r:id="rId7"/>
    <p:sldId id="262" r:id="rId8"/>
    <p:sldId id="263" r:id="rId9"/>
    <p:sldId id="264" r:id="rId10"/>
    <p:sldId id="265" r:id="rId11"/>
    <p:sldId id="267"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2" d="100"/>
          <a:sy n="102" d="100"/>
        </p:scale>
        <p:origin x="26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376F658-83D1-4854-ADDC-BE66CB390727}" type="datetimeFigureOut">
              <a:rPr lang="en-US" smtClean="0"/>
              <a:pPr/>
              <a:t>1/4/2018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E04DEC7-2698-4455-9B8F-D25B179A6C7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E04DEC7-2698-4455-9B8F-D25B179A6C7B}"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E04DEC7-2698-4455-9B8F-D25B179A6C7B}"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E04DEC7-2698-4455-9B8F-D25B179A6C7B}" type="slidenum">
              <a:rPr lang="en-US" smtClean="0"/>
              <a:pPr/>
              <a:t>12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E04DEC7-2698-4455-9B8F-D25B179A6C7B}"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E04DEC7-2698-4455-9B8F-D25B179A6C7B}"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E04DEC7-2698-4455-9B8F-D25B179A6C7B}"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E04DEC7-2698-4455-9B8F-D25B179A6C7B}"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FCC55A-E503-4CB2-B77A-D35C59F33861}"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E04DEC7-2698-4455-9B8F-D25B179A6C7B}"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E04DEC7-2698-4455-9B8F-D25B179A6C7B}"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E04DEC7-2698-4455-9B8F-D25B179A6C7B}"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78F6FCC9-E5B7-4023-81B1-5E115B1F637D}" type="datetimeFigureOut">
              <a:rPr lang="en-US" smtClean="0"/>
              <a:pPr/>
              <a:t>1/4/2018</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A74A3F39-03E1-4236-8B7B-DB773080AFC0}"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8F6FCC9-E5B7-4023-81B1-5E115B1F637D}" type="datetimeFigureOut">
              <a:rPr lang="en-US" smtClean="0"/>
              <a:pPr/>
              <a:t>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4A3F39-03E1-4236-8B7B-DB773080AFC0}"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8F6FCC9-E5B7-4023-81B1-5E115B1F637D}" type="datetimeFigureOut">
              <a:rPr lang="en-US" smtClean="0"/>
              <a:pPr/>
              <a:t>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4A3F39-03E1-4236-8B7B-DB773080AFC0}"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8F6FCC9-E5B7-4023-81B1-5E115B1F637D}" type="datetimeFigureOut">
              <a:rPr lang="en-US" smtClean="0"/>
              <a:pPr/>
              <a:t>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4A3F39-03E1-4236-8B7B-DB773080AFC0}"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8F6FCC9-E5B7-4023-81B1-5E115B1F637D}" type="datetimeFigureOut">
              <a:rPr lang="en-US" smtClean="0"/>
              <a:pPr/>
              <a:t>1/4/2018</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A74A3F39-03E1-4236-8B7B-DB773080AFC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8F6FCC9-E5B7-4023-81B1-5E115B1F637D}" type="datetimeFigureOut">
              <a:rPr lang="en-US" smtClean="0"/>
              <a:pPr/>
              <a:t>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4A3F39-03E1-4236-8B7B-DB773080AFC0}"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78F6FCC9-E5B7-4023-81B1-5E115B1F637D}" type="datetimeFigureOut">
              <a:rPr lang="en-US" smtClean="0"/>
              <a:pPr/>
              <a:t>1/4/2018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4A3F39-03E1-4236-8B7B-DB773080AFC0}"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8F6FCC9-E5B7-4023-81B1-5E115B1F637D}" type="datetimeFigureOut">
              <a:rPr lang="en-US" smtClean="0"/>
              <a:pPr/>
              <a:t>1/4/2018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4A3F39-03E1-4236-8B7B-DB773080AFC0}"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F6FCC9-E5B7-4023-81B1-5E115B1F637D}" type="datetimeFigureOut">
              <a:rPr lang="en-US" smtClean="0"/>
              <a:pPr/>
              <a:t>1/4/2018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4A3F39-03E1-4236-8B7B-DB773080AFC0}"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8F6FCC9-E5B7-4023-81B1-5E115B1F637D}" type="datetimeFigureOut">
              <a:rPr lang="en-US" smtClean="0"/>
              <a:pPr/>
              <a:t>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4A3F39-03E1-4236-8B7B-DB773080AFC0}"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8F6FCC9-E5B7-4023-81B1-5E115B1F637D}" type="datetimeFigureOut">
              <a:rPr lang="en-US" smtClean="0"/>
              <a:pPr/>
              <a:t>1/4/2018</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A74A3F39-03E1-4236-8B7B-DB773080AFC0}"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78F6FCC9-E5B7-4023-81B1-5E115B1F637D}" type="datetimeFigureOut">
              <a:rPr lang="en-US" smtClean="0"/>
              <a:pPr/>
              <a:t>1/4/2018</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A74A3F39-03E1-4236-8B7B-DB773080AFC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3" Type="http://schemas.openxmlformats.org/officeDocument/2006/relationships/tags" Target="../tags/tag13.xml"/><Relationship Id="rId18" Type="http://schemas.openxmlformats.org/officeDocument/2006/relationships/tags" Target="../tags/tag18.xml"/><Relationship Id="rId26" Type="http://schemas.openxmlformats.org/officeDocument/2006/relationships/tags" Target="../tags/tag26.xml"/><Relationship Id="rId39" Type="http://schemas.openxmlformats.org/officeDocument/2006/relationships/tags" Target="../tags/tag39.xml"/><Relationship Id="rId21" Type="http://schemas.openxmlformats.org/officeDocument/2006/relationships/tags" Target="../tags/tag21.xml"/><Relationship Id="rId34" Type="http://schemas.openxmlformats.org/officeDocument/2006/relationships/tags" Target="../tags/tag34.xml"/><Relationship Id="rId42" Type="http://schemas.openxmlformats.org/officeDocument/2006/relationships/tags" Target="../tags/tag42.xml"/><Relationship Id="rId47" Type="http://schemas.openxmlformats.org/officeDocument/2006/relationships/tags" Target="../tags/tag47.xml"/><Relationship Id="rId50" Type="http://schemas.openxmlformats.org/officeDocument/2006/relationships/tags" Target="../tags/tag50.xml"/><Relationship Id="rId55" Type="http://schemas.openxmlformats.org/officeDocument/2006/relationships/tags" Target="../tags/tag55.xml"/><Relationship Id="rId63" Type="http://schemas.openxmlformats.org/officeDocument/2006/relationships/slideLayout" Target="../slideLayouts/slideLayout1.xml"/><Relationship Id="rId7" Type="http://schemas.openxmlformats.org/officeDocument/2006/relationships/tags" Target="../tags/tag7.xml"/><Relationship Id="rId2" Type="http://schemas.openxmlformats.org/officeDocument/2006/relationships/tags" Target="../tags/tag2.xml"/><Relationship Id="rId16" Type="http://schemas.openxmlformats.org/officeDocument/2006/relationships/tags" Target="../tags/tag16.xml"/><Relationship Id="rId20" Type="http://schemas.openxmlformats.org/officeDocument/2006/relationships/tags" Target="../tags/tag20.xml"/><Relationship Id="rId29" Type="http://schemas.openxmlformats.org/officeDocument/2006/relationships/tags" Target="../tags/tag29.xml"/><Relationship Id="rId41" Type="http://schemas.openxmlformats.org/officeDocument/2006/relationships/tags" Target="../tags/tag41.xml"/><Relationship Id="rId54" Type="http://schemas.openxmlformats.org/officeDocument/2006/relationships/tags" Target="../tags/tag54.xml"/><Relationship Id="rId62" Type="http://schemas.openxmlformats.org/officeDocument/2006/relationships/tags" Target="../tags/tag62.xml"/><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tags" Target="../tags/tag11.xml"/><Relationship Id="rId24" Type="http://schemas.openxmlformats.org/officeDocument/2006/relationships/tags" Target="../tags/tag24.xml"/><Relationship Id="rId32" Type="http://schemas.openxmlformats.org/officeDocument/2006/relationships/tags" Target="../tags/tag32.xml"/><Relationship Id="rId37" Type="http://schemas.openxmlformats.org/officeDocument/2006/relationships/tags" Target="../tags/tag37.xml"/><Relationship Id="rId40" Type="http://schemas.openxmlformats.org/officeDocument/2006/relationships/tags" Target="../tags/tag40.xml"/><Relationship Id="rId45" Type="http://schemas.openxmlformats.org/officeDocument/2006/relationships/tags" Target="../tags/tag45.xml"/><Relationship Id="rId53" Type="http://schemas.openxmlformats.org/officeDocument/2006/relationships/tags" Target="../tags/tag53.xml"/><Relationship Id="rId58" Type="http://schemas.openxmlformats.org/officeDocument/2006/relationships/tags" Target="../tags/tag58.xml"/><Relationship Id="rId5" Type="http://schemas.openxmlformats.org/officeDocument/2006/relationships/tags" Target="../tags/tag5.xml"/><Relationship Id="rId15" Type="http://schemas.openxmlformats.org/officeDocument/2006/relationships/tags" Target="../tags/tag15.xml"/><Relationship Id="rId23" Type="http://schemas.openxmlformats.org/officeDocument/2006/relationships/tags" Target="../tags/tag23.xml"/><Relationship Id="rId28" Type="http://schemas.openxmlformats.org/officeDocument/2006/relationships/tags" Target="../tags/tag28.xml"/><Relationship Id="rId36" Type="http://schemas.openxmlformats.org/officeDocument/2006/relationships/tags" Target="../tags/tag36.xml"/><Relationship Id="rId49" Type="http://schemas.openxmlformats.org/officeDocument/2006/relationships/tags" Target="../tags/tag49.xml"/><Relationship Id="rId57" Type="http://schemas.openxmlformats.org/officeDocument/2006/relationships/tags" Target="../tags/tag57.xml"/><Relationship Id="rId61" Type="http://schemas.openxmlformats.org/officeDocument/2006/relationships/tags" Target="../tags/tag61.xml"/><Relationship Id="rId10" Type="http://schemas.openxmlformats.org/officeDocument/2006/relationships/tags" Target="../tags/tag10.xml"/><Relationship Id="rId19" Type="http://schemas.openxmlformats.org/officeDocument/2006/relationships/tags" Target="../tags/tag19.xml"/><Relationship Id="rId31" Type="http://schemas.openxmlformats.org/officeDocument/2006/relationships/tags" Target="../tags/tag31.xml"/><Relationship Id="rId44" Type="http://schemas.openxmlformats.org/officeDocument/2006/relationships/tags" Target="../tags/tag44.xml"/><Relationship Id="rId52" Type="http://schemas.openxmlformats.org/officeDocument/2006/relationships/tags" Target="../tags/tag52.xml"/><Relationship Id="rId60" Type="http://schemas.openxmlformats.org/officeDocument/2006/relationships/tags" Target="../tags/tag60.xml"/><Relationship Id="rId4" Type="http://schemas.openxmlformats.org/officeDocument/2006/relationships/tags" Target="../tags/tag4.xml"/><Relationship Id="rId9" Type="http://schemas.openxmlformats.org/officeDocument/2006/relationships/tags" Target="../tags/tag9.xml"/><Relationship Id="rId14" Type="http://schemas.openxmlformats.org/officeDocument/2006/relationships/tags" Target="../tags/tag14.xml"/><Relationship Id="rId22" Type="http://schemas.openxmlformats.org/officeDocument/2006/relationships/tags" Target="../tags/tag22.xml"/><Relationship Id="rId27" Type="http://schemas.openxmlformats.org/officeDocument/2006/relationships/tags" Target="../tags/tag27.xml"/><Relationship Id="rId30" Type="http://schemas.openxmlformats.org/officeDocument/2006/relationships/tags" Target="../tags/tag30.xml"/><Relationship Id="rId35" Type="http://schemas.openxmlformats.org/officeDocument/2006/relationships/tags" Target="../tags/tag35.xml"/><Relationship Id="rId43" Type="http://schemas.openxmlformats.org/officeDocument/2006/relationships/tags" Target="../tags/tag43.xml"/><Relationship Id="rId48" Type="http://schemas.openxmlformats.org/officeDocument/2006/relationships/tags" Target="../tags/tag48.xml"/><Relationship Id="rId56" Type="http://schemas.openxmlformats.org/officeDocument/2006/relationships/tags" Target="../tags/tag56.xml"/><Relationship Id="rId64" Type="http://schemas.openxmlformats.org/officeDocument/2006/relationships/notesSlide" Target="../notesSlides/notesSlide1.xml"/><Relationship Id="rId8" Type="http://schemas.openxmlformats.org/officeDocument/2006/relationships/tags" Target="../tags/tag8.xml"/><Relationship Id="rId51" Type="http://schemas.openxmlformats.org/officeDocument/2006/relationships/tags" Target="../tags/tag51.xml"/><Relationship Id="rId3" Type="http://schemas.openxmlformats.org/officeDocument/2006/relationships/tags" Target="../tags/tag3.xml"/><Relationship Id="rId12" Type="http://schemas.openxmlformats.org/officeDocument/2006/relationships/tags" Target="../tags/tag12.xml"/><Relationship Id="rId17" Type="http://schemas.openxmlformats.org/officeDocument/2006/relationships/tags" Target="../tags/tag17.xml"/><Relationship Id="rId25" Type="http://schemas.openxmlformats.org/officeDocument/2006/relationships/tags" Target="../tags/tag25.xml"/><Relationship Id="rId33" Type="http://schemas.openxmlformats.org/officeDocument/2006/relationships/tags" Target="../tags/tag33.xml"/><Relationship Id="rId38" Type="http://schemas.openxmlformats.org/officeDocument/2006/relationships/tags" Target="../tags/tag38.xml"/><Relationship Id="rId46" Type="http://schemas.openxmlformats.org/officeDocument/2006/relationships/tags" Target="../tags/tag46.xml"/><Relationship Id="rId59" Type="http://schemas.openxmlformats.org/officeDocument/2006/relationships/tags" Target="../tags/tag59.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tags" Target="../tags/tag65.xml"/><Relationship Id="rId7" Type="http://schemas.openxmlformats.org/officeDocument/2006/relationships/notesSlide" Target="../notesSlides/notesSlide3.xml"/><Relationship Id="rId2" Type="http://schemas.openxmlformats.org/officeDocument/2006/relationships/tags" Target="../tags/tag64.xml"/><Relationship Id="rId1" Type="http://schemas.openxmlformats.org/officeDocument/2006/relationships/tags" Target="../tags/tag63.xml"/><Relationship Id="rId6" Type="http://schemas.openxmlformats.org/officeDocument/2006/relationships/slideLayout" Target="../slideLayouts/slideLayout2.xml"/><Relationship Id="rId5" Type="http://schemas.openxmlformats.org/officeDocument/2006/relationships/tags" Target="../tags/tag67.xml"/><Relationship Id="rId4" Type="http://schemas.openxmlformats.org/officeDocument/2006/relationships/tags" Target="../tags/tag6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fontScale="70000" lnSpcReduction="20000"/>
          </a:bodyPr>
          <a:lstStyle/>
          <a:p>
            <a:r>
              <a:rPr lang="en-US" dirty="0" smtClean="0"/>
              <a:t>6.EEI.5​ </a:t>
            </a:r>
          </a:p>
          <a:p>
            <a:r>
              <a:rPr lang="en-US" dirty="0" smtClean="0"/>
              <a:t>Understand that if any solutions exist, the solution set for an equation or inequality consists of values that make the equation or inequality true.</a:t>
            </a:r>
          </a:p>
          <a:p>
            <a:r>
              <a:rPr lang="en-US" dirty="0" smtClean="0"/>
              <a:t/>
            </a:r>
            <a:br>
              <a:rPr lang="en-US" dirty="0" smtClean="0"/>
            </a:br>
            <a:endParaRPr lang="en-US" dirty="0"/>
          </a:p>
        </p:txBody>
      </p:sp>
      <p:sp>
        <p:nvSpPr>
          <p:cNvPr id="2" name="Title 1"/>
          <p:cNvSpPr>
            <a:spLocks noGrp="1"/>
          </p:cNvSpPr>
          <p:nvPr>
            <p:ph type="ctrTitle"/>
          </p:nvPr>
        </p:nvSpPr>
        <p:spPr/>
        <p:txBody>
          <a:bodyPr/>
          <a:lstStyle/>
          <a:p>
            <a:r>
              <a:rPr lang="en-US" smtClean="0"/>
              <a:t>Equations</a:t>
            </a:r>
            <a:endParaRPr lang="en-US" dirty="0"/>
          </a:p>
        </p:txBody>
      </p:sp>
      <p:grpSp>
        <p:nvGrpSpPr>
          <p:cNvPr id="239" name="SMARTInkShape-Group204"/>
          <p:cNvGrpSpPr/>
          <p:nvPr/>
        </p:nvGrpSpPr>
        <p:grpSpPr>
          <a:xfrm>
            <a:off x="721578" y="4150520"/>
            <a:ext cx="871479" cy="684262"/>
            <a:chOff x="721578" y="4150520"/>
            <a:chExt cx="871479" cy="684262"/>
          </a:xfrm>
        </p:grpSpPr>
        <p:sp>
          <p:nvSpPr>
            <p:cNvPr id="236" name="SMARTInkShape-823"/>
            <p:cNvSpPr/>
            <p:nvPr>
              <p:custDataLst>
                <p:tags r:id="rId60"/>
              </p:custDataLst>
            </p:nvPr>
          </p:nvSpPr>
          <p:spPr>
            <a:xfrm>
              <a:off x="721578" y="4150520"/>
              <a:ext cx="349986" cy="649993"/>
            </a:xfrm>
            <a:custGeom>
              <a:avLst/>
              <a:gdLst/>
              <a:ahLst/>
              <a:cxnLst/>
              <a:rect l="0" t="0" r="0" b="0"/>
              <a:pathLst>
                <a:path w="349986" h="649993">
                  <a:moveTo>
                    <a:pt x="349985" y="14286"/>
                  </a:moveTo>
                  <a:lnTo>
                    <a:pt x="349985" y="14286"/>
                  </a:lnTo>
                  <a:lnTo>
                    <a:pt x="346192" y="14286"/>
                  </a:lnTo>
                  <a:lnTo>
                    <a:pt x="342214" y="12170"/>
                  </a:lnTo>
                  <a:lnTo>
                    <a:pt x="337799" y="9377"/>
                  </a:lnTo>
                  <a:lnTo>
                    <a:pt x="328498" y="7584"/>
                  </a:lnTo>
                  <a:lnTo>
                    <a:pt x="322810" y="7230"/>
                  </a:lnTo>
                  <a:lnTo>
                    <a:pt x="315983" y="2251"/>
                  </a:lnTo>
                  <a:lnTo>
                    <a:pt x="311589" y="999"/>
                  </a:lnTo>
                  <a:lnTo>
                    <a:pt x="277445" y="25"/>
                  </a:lnTo>
                  <a:lnTo>
                    <a:pt x="242692" y="0"/>
                  </a:lnTo>
                  <a:lnTo>
                    <a:pt x="212125" y="2116"/>
                  </a:lnTo>
                  <a:lnTo>
                    <a:pt x="178975" y="12355"/>
                  </a:lnTo>
                  <a:lnTo>
                    <a:pt x="149870" y="19735"/>
                  </a:lnTo>
                  <a:lnTo>
                    <a:pt x="115089" y="38306"/>
                  </a:lnTo>
                  <a:lnTo>
                    <a:pt x="80704" y="65596"/>
                  </a:lnTo>
                  <a:lnTo>
                    <a:pt x="59739" y="90555"/>
                  </a:lnTo>
                  <a:lnTo>
                    <a:pt x="42819" y="121586"/>
                  </a:lnTo>
                  <a:lnTo>
                    <a:pt x="37781" y="133656"/>
                  </a:lnTo>
                  <a:lnTo>
                    <a:pt x="35742" y="166090"/>
                  </a:lnTo>
                  <a:lnTo>
                    <a:pt x="36478" y="176123"/>
                  </a:lnTo>
                  <a:lnTo>
                    <a:pt x="41370" y="188003"/>
                  </a:lnTo>
                  <a:lnTo>
                    <a:pt x="66627" y="216663"/>
                  </a:lnTo>
                  <a:lnTo>
                    <a:pt x="81052" y="225418"/>
                  </a:lnTo>
                  <a:lnTo>
                    <a:pt x="90561" y="227656"/>
                  </a:lnTo>
                  <a:lnTo>
                    <a:pt x="103079" y="229113"/>
                  </a:lnTo>
                  <a:lnTo>
                    <a:pt x="122453" y="234713"/>
                  </a:lnTo>
                  <a:lnTo>
                    <a:pt x="151749" y="228407"/>
                  </a:lnTo>
                  <a:lnTo>
                    <a:pt x="187302" y="212777"/>
                  </a:lnTo>
                  <a:lnTo>
                    <a:pt x="198330" y="206713"/>
                  </a:lnTo>
                  <a:lnTo>
                    <a:pt x="214153" y="192977"/>
                  </a:lnTo>
                  <a:lnTo>
                    <a:pt x="210431" y="192909"/>
                  </a:lnTo>
                  <a:lnTo>
                    <a:pt x="206469" y="195010"/>
                  </a:lnTo>
                  <a:lnTo>
                    <a:pt x="171188" y="214367"/>
                  </a:lnTo>
                  <a:lnTo>
                    <a:pt x="157043" y="223588"/>
                  </a:lnTo>
                  <a:lnTo>
                    <a:pt x="126406" y="252334"/>
                  </a:lnTo>
                  <a:lnTo>
                    <a:pt x="93250" y="287441"/>
                  </a:lnTo>
                  <a:lnTo>
                    <a:pt x="69055" y="322484"/>
                  </a:lnTo>
                  <a:lnTo>
                    <a:pt x="49958" y="355741"/>
                  </a:lnTo>
                  <a:lnTo>
                    <a:pt x="37780" y="380306"/>
                  </a:lnTo>
                  <a:lnTo>
                    <a:pt x="22761" y="413258"/>
                  </a:lnTo>
                  <a:lnTo>
                    <a:pt x="10210" y="447608"/>
                  </a:lnTo>
                  <a:lnTo>
                    <a:pt x="2204" y="480263"/>
                  </a:lnTo>
                  <a:lnTo>
                    <a:pt x="388" y="513260"/>
                  </a:lnTo>
                  <a:lnTo>
                    <a:pt x="0" y="544270"/>
                  </a:lnTo>
                  <a:lnTo>
                    <a:pt x="2075" y="564754"/>
                  </a:lnTo>
                  <a:lnTo>
                    <a:pt x="14416" y="599482"/>
                  </a:lnTo>
                  <a:lnTo>
                    <a:pt x="30908" y="627226"/>
                  </a:lnTo>
                  <a:lnTo>
                    <a:pt x="37781" y="634102"/>
                  </a:lnTo>
                  <a:lnTo>
                    <a:pt x="55129" y="644984"/>
                  </a:lnTo>
                  <a:lnTo>
                    <a:pt x="69121" y="648570"/>
                  </a:lnTo>
                  <a:lnTo>
                    <a:pt x="102342" y="649992"/>
                  </a:lnTo>
                  <a:lnTo>
                    <a:pt x="116624" y="649260"/>
                  </a:lnTo>
                  <a:lnTo>
                    <a:pt x="150107" y="642008"/>
                  </a:lnTo>
                  <a:lnTo>
                    <a:pt x="185548" y="621799"/>
                  </a:lnTo>
                  <a:lnTo>
                    <a:pt x="199927" y="612332"/>
                  </a:lnTo>
                  <a:lnTo>
                    <a:pt x="233301" y="580905"/>
                  </a:lnTo>
                  <a:lnTo>
                    <a:pt x="249972" y="55721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7" name="SMARTInkShape-824"/>
            <p:cNvSpPr/>
            <p:nvPr>
              <p:custDataLst>
                <p:tags r:id="rId61"/>
              </p:custDataLst>
            </p:nvPr>
          </p:nvSpPr>
          <p:spPr>
            <a:xfrm>
              <a:off x="1193061" y="4180545"/>
              <a:ext cx="399403" cy="569363"/>
            </a:xfrm>
            <a:custGeom>
              <a:avLst/>
              <a:gdLst/>
              <a:ahLst/>
              <a:cxnLst/>
              <a:rect l="0" t="0" r="0" b="0"/>
              <a:pathLst>
                <a:path w="399403" h="569363">
                  <a:moveTo>
                    <a:pt x="92814" y="27124"/>
                  </a:moveTo>
                  <a:lnTo>
                    <a:pt x="92814" y="27124"/>
                  </a:lnTo>
                  <a:lnTo>
                    <a:pt x="89022" y="27124"/>
                  </a:lnTo>
                  <a:lnTo>
                    <a:pt x="85043" y="29240"/>
                  </a:lnTo>
                  <a:lnTo>
                    <a:pt x="65172" y="47709"/>
                  </a:lnTo>
                  <a:lnTo>
                    <a:pt x="40513" y="82926"/>
                  </a:lnTo>
                  <a:lnTo>
                    <a:pt x="26147" y="116709"/>
                  </a:lnTo>
                  <a:lnTo>
                    <a:pt x="14234" y="151193"/>
                  </a:lnTo>
                  <a:lnTo>
                    <a:pt x="7089" y="177920"/>
                  </a:lnTo>
                  <a:lnTo>
                    <a:pt x="2062" y="205948"/>
                  </a:lnTo>
                  <a:lnTo>
                    <a:pt x="572" y="234361"/>
                  </a:lnTo>
                  <a:lnTo>
                    <a:pt x="131" y="262888"/>
                  </a:lnTo>
                  <a:lnTo>
                    <a:pt x="0" y="291448"/>
                  </a:lnTo>
                  <a:lnTo>
                    <a:pt x="2078" y="320019"/>
                  </a:lnTo>
                  <a:lnTo>
                    <a:pt x="5604" y="348593"/>
                  </a:lnTo>
                  <a:lnTo>
                    <a:pt x="8766" y="377168"/>
                  </a:lnTo>
                  <a:lnTo>
                    <a:pt x="14730" y="405743"/>
                  </a:lnTo>
                  <a:lnTo>
                    <a:pt x="21524" y="434318"/>
                  </a:lnTo>
                  <a:lnTo>
                    <a:pt x="30680" y="460776"/>
                  </a:lnTo>
                  <a:lnTo>
                    <a:pt x="47997" y="491050"/>
                  </a:lnTo>
                  <a:lnTo>
                    <a:pt x="71439" y="525015"/>
                  </a:lnTo>
                  <a:lnTo>
                    <a:pt x="95996" y="549919"/>
                  </a:lnTo>
                  <a:lnTo>
                    <a:pt x="128952" y="564830"/>
                  </a:lnTo>
                  <a:lnTo>
                    <a:pt x="164307" y="569362"/>
                  </a:lnTo>
                  <a:lnTo>
                    <a:pt x="199978" y="569164"/>
                  </a:lnTo>
                  <a:lnTo>
                    <a:pt x="231898" y="560094"/>
                  </a:lnTo>
                  <a:lnTo>
                    <a:pt x="264705" y="540790"/>
                  </a:lnTo>
                  <a:lnTo>
                    <a:pt x="299247" y="516777"/>
                  </a:lnTo>
                  <a:lnTo>
                    <a:pt x="329558" y="483894"/>
                  </a:lnTo>
                  <a:lnTo>
                    <a:pt x="346718" y="450754"/>
                  </a:lnTo>
                  <a:lnTo>
                    <a:pt x="364571" y="418338"/>
                  </a:lnTo>
                  <a:lnTo>
                    <a:pt x="376535" y="390953"/>
                  </a:lnTo>
                  <a:lnTo>
                    <a:pt x="382990" y="362732"/>
                  </a:lnTo>
                  <a:lnTo>
                    <a:pt x="387019" y="332144"/>
                  </a:lnTo>
                  <a:lnTo>
                    <a:pt x="393240" y="300063"/>
                  </a:lnTo>
                  <a:lnTo>
                    <a:pt x="397994" y="268332"/>
                  </a:lnTo>
                  <a:lnTo>
                    <a:pt x="399402" y="235911"/>
                  </a:lnTo>
                  <a:lnTo>
                    <a:pt x="397703" y="206197"/>
                  </a:lnTo>
                  <a:lnTo>
                    <a:pt x="394289" y="175168"/>
                  </a:lnTo>
                  <a:lnTo>
                    <a:pt x="391161" y="145072"/>
                  </a:lnTo>
                  <a:lnTo>
                    <a:pt x="382993" y="109777"/>
                  </a:lnTo>
                  <a:lnTo>
                    <a:pt x="368032" y="77934"/>
                  </a:lnTo>
                  <a:lnTo>
                    <a:pt x="348886" y="45309"/>
                  </a:lnTo>
                  <a:lnTo>
                    <a:pt x="333258" y="29955"/>
                  </a:lnTo>
                  <a:lnTo>
                    <a:pt x="311553" y="16247"/>
                  </a:lnTo>
                  <a:lnTo>
                    <a:pt x="278194" y="3447"/>
                  </a:lnTo>
                  <a:lnTo>
                    <a:pt x="257014" y="0"/>
                  </a:lnTo>
                  <a:lnTo>
                    <a:pt x="221388" y="4394"/>
                  </a:lnTo>
                  <a:lnTo>
                    <a:pt x="207108" y="6703"/>
                  </a:lnTo>
                  <a:lnTo>
                    <a:pt x="171394" y="21711"/>
                  </a:lnTo>
                  <a:lnTo>
                    <a:pt x="135676" y="41953"/>
                  </a:lnTo>
                  <a:lnTo>
                    <a:pt x="110894" y="60568"/>
                  </a:lnTo>
                  <a:lnTo>
                    <a:pt x="87182" y="92838"/>
                  </a:lnTo>
                  <a:lnTo>
                    <a:pt x="69343" y="128254"/>
                  </a:lnTo>
                  <a:lnTo>
                    <a:pt x="60895" y="163946"/>
                  </a:lnTo>
                  <a:lnTo>
                    <a:pt x="57095" y="17714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8" name="SMARTInkShape-825"/>
            <p:cNvSpPr/>
            <p:nvPr>
              <p:custDataLst>
                <p:tags r:id="rId62"/>
              </p:custDataLst>
            </p:nvPr>
          </p:nvSpPr>
          <p:spPr>
            <a:xfrm>
              <a:off x="1443038" y="4486275"/>
              <a:ext cx="150019" cy="348507"/>
            </a:xfrm>
            <a:custGeom>
              <a:avLst/>
              <a:gdLst/>
              <a:ahLst/>
              <a:cxnLst/>
              <a:rect l="0" t="0" r="0" b="0"/>
              <a:pathLst>
                <a:path w="150019" h="348507">
                  <a:moveTo>
                    <a:pt x="0" y="0"/>
                  </a:moveTo>
                  <a:lnTo>
                    <a:pt x="0" y="0"/>
                  </a:lnTo>
                  <a:lnTo>
                    <a:pt x="3792" y="3792"/>
                  </a:lnTo>
                  <a:lnTo>
                    <a:pt x="5654" y="9887"/>
                  </a:lnTo>
                  <a:lnTo>
                    <a:pt x="7275" y="17094"/>
                  </a:lnTo>
                  <a:lnTo>
                    <a:pt x="26259" y="52615"/>
                  </a:lnTo>
                  <a:lnTo>
                    <a:pt x="45246" y="84346"/>
                  </a:lnTo>
                  <a:lnTo>
                    <a:pt x="59531" y="118157"/>
                  </a:lnTo>
                  <a:lnTo>
                    <a:pt x="73818" y="151350"/>
                  </a:lnTo>
                  <a:lnTo>
                    <a:pt x="89262" y="183796"/>
                  </a:lnTo>
                  <a:lnTo>
                    <a:pt x="98097" y="214204"/>
                  </a:lnTo>
                  <a:lnTo>
                    <a:pt x="109598" y="243970"/>
                  </a:lnTo>
                  <a:lnTo>
                    <a:pt x="121451" y="273095"/>
                  </a:lnTo>
                  <a:lnTo>
                    <a:pt x="130077" y="306697"/>
                  </a:lnTo>
                  <a:lnTo>
                    <a:pt x="144403" y="342260"/>
                  </a:lnTo>
                  <a:lnTo>
                    <a:pt x="148909" y="348506"/>
                  </a:lnTo>
                  <a:lnTo>
                    <a:pt x="149279" y="348225"/>
                  </a:lnTo>
                  <a:lnTo>
                    <a:pt x="150018" y="34290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42" name="SMARTInkShape-Group205"/>
          <p:cNvGrpSpPr/>
          <p:nvPr/>
        </p:nvGrpSpPr>
        <p:grpSpPr>
          <a:xfrm>
            <a:off x="1850231" y="4114898"/>
            <a:ext cx="57143" cy="471382"/>
            <a:chOff x="1850231" y="4114898"/>
            <a:chExt cx="57143" cy="471382"/>
          </a:xfrm>
        </p:grpSpPr>
        <p:sp>
          <p:nvSpPr>
            <p:cNvPr id="240" name="SMARTInkShape-826"/>
            <p:cNvSpPr/>
            <p:nvPr>
              <p:custDataLst>
                <p:tags r:id="rId58"/>
              </p:custDataLst>
            </p:nvPr>
          </p:nvSpPr>
          <p:spPr>
            <a:xfrm>
              <a:off x="1850231" y="4114898"/>
              <a:ext cx="57141" cy="71341"/>
            </a:xfrm>
            <a:custGeom>
              <a:avLst/>
              <a:gdLst/>
              <a:ahLst/>
              <a:cxnLst/>
              <a:rect l="0" t="0" r="0" b="0"/>
              <a:pathLst>
                <a:path w="57141" h="71341">
                  <a:moveTo>
                    <a:pt x="14288" y="49908"/>
                  </a:moveTo>
                  <a:lnTo>
                    <a:pt x="14288" y="49908"/>
                  </a:lnTo>
                  <a:lnTo>
                    <a:pt x="20439" y="56059"/>
                  </a:lnTo>
                  <a:lnTo>
                    <a:pt x="21137" y="60550"/>
                  </a:lnTo>
                  <a:lnTo>
                    <a:pt x="22029" y="61765"/>
                  </a:lnTo>
                  <a:lnTo>
                    <a:pt x="26283" y="63476"/>
                  </a:lnTo>
                  <a:lnTo>
                    <a:pt x="28273" y="64101"/>
                  </a:lnTo>
                  <a:lnTo>
                    <a:pt x="34699" y="58037"/>
                  </a:lnTo>
                  <a:lnTo>
                    <a:pt x="41780" y="57139"/>
                  </a:lnTo>
                  <a:lnTo>
                    <a:pt x="56062" y="43845"/>
                  </a:lnTo>
                  <a:lnTo>
                    <a:pt x="56828" y="39292"/>
                  </a:lnTo>
                  <a:lnTo>
                    <a:pt x="54890" y="35136"/>
                  </a:lnTo>
                  <a:lnTo>
                    <a:pt x="50971" y="29792"/>
                  </a:lnTo>
                  <a:lnTo>
                    <a:pt x="49403" y="23034"/>
                  </a:lnTo>
                  <a:lnTo>
                    <a:pt x="45154" y="16369"/>
                  </a:lnTo>
                  <a:lnTo>
                    <a:pt x="43881" y="11719"/>
                  </a:lnTo>
                  <a:lnTo>
                    <a:pt x="42748" y="10161"/>
                  </a:lnTo>
                  <a:lnTo>
                    <a:pt x="41199" y="9123"/>
                  </a:lnTo>
                  <a:lnTo>
                    <a:pt x="39372" y="8431"/>
                  </a:lnTo>
                  <a:lnTo>
                    <a:pt x="38154" y="7175"/>
                  </a:lnTo>
                  <a:lnTo>
                    <a:pt x="36801" y="3664"/>
                  </a:lnTo>
                  <a:lnTo>
                    <a:pt x="35647" y="2410"/>
                  </a:lnTo>
                  <a:lnTo>
                    <a:pt x="32248" y="1017"/>
                  </a:lnTo>
                  <a:lnTo>
                    <a:pt x="22747" y="0"/>
                  </a:lnTo>
                  <a:lnTo>
                    <a:pt x="13834" y="5569"/>
                  </a:lnTo>
                  <a:lnTo>
                    <a:pt x="11604" y="6061"/>
                  </a:lnTo>
                  <a:lnTo>
                    <a:pt x="10117" y="7183"/>
                  </a:lnTo>
                  <a:lnTo>
                    <a:pt x="2496" y="19173"/>
                  </a:lnTo>
                  <a:lnTo>
                    <a:pt x="740" y="26161"/>
                  </a:lnTo>
                  <a:lnTo>
                    <a:pt x="98" y="38011"/>
                  </a:lnTo>
                  <a:lnTo>
                    <a:pt x="2160" y="42768"/>
                  </a:lnTo>
                  <a:lnTo>
                    <a:pt x="4929" y="47529"/>
                  </a:lnTo>
                  <a:lnTo>
                    <a:pt x="6706" y="57052"/>
                  </a:lnTo>
                  <a:lnTo>
                    <a:pt x="7058" y="66577"/>
                  </a:lnTo>
                  <a:lnTo>
                    <a:pt x="7880" y="68165"/>
                  </a:lnTo>
                  <a:lnTo>
                    <a:pt x="9222" y="69223"/>
                  </a:lnTo>
                  <a:lnTo>
                    <a:pt x="12830" y="70399"/>
                  </a:lnTo>
                  <a:lnTo>
                    <a:pt x="30993" y="71303"/>
                  </a:lnTo>
                  <a:lnTo>
                    <a:pt x="32568" y="70521"/>
                  </a:lnTo>
                  <a:lnTo>
                    <a:pt x="33618" y="69207"/>
                  </a:lnTo>
                  <a:lnTo>
                    <a:pt x="34319" y="67536"/>
                  </a:lnTo>
                  <a:lnTo>
                    <a:pt x="35579" y="66423"/>
                  </a:lnTo>
                  <a:lnTo>
                    <a:pt x="41747" y="64489"/>
                  </a:lnTo>
                  <a:lnTo>
                    <a:pt x="52708" y="54279"/>
                  </a:lnTo>
                  <a:lnTo>
                    <a:pt x="55176" y="49734"/>
                  </a:lnTo>
                  <a:lnTo>
                    <a:pt x="56977" y="41260"/>
                  </a:lnTo>
                  <a:lnTo>
                    <a:pt x="57140" y="26008"/>
                  </a:lnTo>
                  <a:lnTo>
                    <a:pt x="55029" y="21294"/>
                  </a:lnTo>
                  <a:lnTo>
                    <a:pt x="46508" y="10813"/>
                  </a:lnTo>
                  <a:lnTo>
                    <a:pt x="42366" y="8720"/>
                  </a:lnTo>
                  <a:lnTo>
                    <a:pt x="40151" y="8162"/>
                  </a:lnTo>
                  <a:lnTo>
                    <a:pt x="38673" y="6996"/>
                  </a:lnTo>
                  <a:lnTo>
                    <a:pt x="37032" y="3584"/>
                  </a:lnTo>
                  <a:lnTo>
                    <a:pt x="35801" y="3151"/>
                  </a:lnTo>
                  <a:lnTo>
                    <a:pt x="34186" y="3655"/>
                  </a:lnTo>
                  <a:lnTo>
                    <a:pt x="30275" y="5539"/>
                  </a:lnTo>
                  <a:lnTo>
                    <a:pt x="23611" y="7393"/>
                  </a:lnTo>
                  <a:lnTo>
                    <a:pt x="11880" y="16930"/>
                  </a:lnTo>
                  <a:lnTo>
                    <a:pt x="9249" y="21493"/>
                  </a:lnTo>
                  <a:lnTo>
                    <a:pt x="6627" y="33260"/>
                  </a:lnTo>
                  <a:lnTo>
                    <a:pt x="2317" y="41183"/>
                  </a:lnTo>
                  <a:lnTo>
                    <a:pt x="0" y="7134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1" name="SMARTInkShape-827"/>
            <p:cNvSpPr/>
            <p:nvPr>
              <p:custDataLst>
                <p:tags r:id="rId59"/>
              </p:custDataLst>
            </p:nvPr>
          </p:nvSpPr>
          <p:spPr>
            <a:xfrm>
              <a:off x="1857375" y="4522022"/>
              <a:ext cx="49999" cy="64258"/>
            </a:xfrm>
            <a:custGeom>
              <a:avLst/>
              <a:gdLst/>
              <a:ahLst/>
              <a:cxnLst/>
              <a:rect l="0" t="0" r="0" b="0"/>
              <a:pathLst>
                <a:path w="49999" h="64258">
                  <a:moveTo>
                    <a:pt x="42863" y="14259"/>
                  </a:moveTo>
                  <a:lnTo>
                    <a:pt x="42863" y="14259"/>
                  </a:lnTo>
                  <a:lnTo>
                    <a:pt x="36013" y="21109"/>
                  </a:lnTo>
                  <a:lnTo>
                    <a:pt x="32014" y="21316"/>
                  </a:lnTo>
                  <a:lnTo>
                    <a:pt x="30867" y="22139"/>
                  </a:lnTo>
                  <a:lnTo>
                    <a:pt x="30103" y="23481"/>
                  </a:lnTo>
                  <a:lnTo>
                    <a:pt x="29594" y="25169"/>
                  </a:lnTo>
                  <a:lnTo>
                    <a:pt x="28460" y="26295"/>
                  </a:lnTo>
                  <a:lnTo>
                    <a:pt x="25085" y="27546"/>
                  </a:lnTo>
                  <a:lnTo>
                    <a:pt x="23867" y="28673"/>
                  </a:lnTo>
                  <a:lnTo>
                    <a:pt x="21752" y="34610"/>
                  </a:lnTo>
                  <a:lnTo>
                    <a:pt x="21431" y="56818"/>
                  </a:lnTo>
                  <a:lnTo>
                    <a:pt x="34639" y="57119"/>
                  </a:lnTo>
                  <a:lnTo>
                    <a:pt x="46559" y="46273"/>
                  </a:lnTo>
                  <a:lnTo>
                    <a:pt x="48474" y="42246"/>
                  </a:lnTo>
                  <a:lnTo>
                    <a:pt x="49988" y="21543"/>
                  </a:lnTo>
                  <a:lnTo>
                    <a:pt x="49998" y="18026"/>
                  </a:lnTo>
                  <a:lnTo>
                    <a:pt x="47886" y="13817"/>
                  </a:lnTo>
                  <a:lnTo>
                    <a:pt x="36799" y="1081"/>
                  </a:lnTo>
                  <a:lnTo>
                    <a:pt x="32246" y="300"/>
                  </a:lnTo>
                  <a:lnTo>
                    <a:pt x="22747" y="1"/>
                  </a:lnTo>
                  <a:lnTo>
                    <a:pt x="8465" y="12973"/>
                  </a:lnTo>
                  <a:lnTo>
                    <a:pt x="7731" y="15804"/>
                  </a:lnTo>
                  <a:lnTo>
                    <a:pt x="7535" y="17670"/>
                  </a:lnTo>
                  <a:lnTo>
                    <a:pt x="5201" y="21861"/>
                  </a:lnTo>
                  <a:lnTo>
                    <a:pt x="2312" y="26369"/>
                  </a:lnTo>
                  <a:lnTo>
                    <a:pt x="685" y="33369"/>
                  </a:lnTo>
                  <a:lnTo>
                    <a:pt x="27" y="52362"/>
                  </a:lnTo>
                  <a:lnTo>
                    <a:pt x="812" y="53948"/>
                  </a:lnTo>
                  <a:lnTo>
                    <a:pt x="2129" y="55006"/>
                  </a:lnTo>
                  <a:lnTo>
                    <a:pt x="3800" y="55711"/>
                  </a:lnTo>
                  <a:lnTo>
                    <a:pt x="4915" y="56975"/>
                  </a:lnTo>
                  <a:lnTo>
                    <a:pt x="6850" y="63149"/>
                  </a:lnTo>
                  <a:lnTo>
                    <a:pt x="9130" y="63769"/>
                  </a:lnTo>
                  <a:lnTo>
                    <a:pt x="24840" y="64257"/>
                  </a:lnTo>
                  <a:lnTo>
                    <a:pt x="29032" y="62145"/>
                  </a:lnTo>
                  <a:lnTo>
                    <a:pt x="34398" y="58114"/>
                  </a:lnTo>
                  <a:lnTo>
                    <a:pt x="35132" y="55446"/>
                  </a:lnTo>
                  <a:lnTo>
                    <a:pt x="35327" y="53623"/>
                  </a:lnTo>
                  <a:lnTo>
                    <a:pt x="36252" y="52408"/>
                  </a:lnTo>
                  <a:lnTo>
                    <a:pt x="39395" y="51058"/>
                  </a:lnTo>
                  <a:lnTo>
                    <a:pt x="40551" y="49904"/>
                  </a:lnTo>
                  <a:lnTo>
                    <a:pt x="44523" y="42349"/>
                  </a:lnTo>
                  <a:lnTo>
                    <a:pt x="47569" y="37856"/>
                  </a:lnTo>
                  <a:lnTo>
                    <a:pt x="49685" y="29929"/>
                  </a:lnTo>
                  <a:lnTo>
                    <a:pt x="49978" y="22518"/>
                  </a:lnTo>
                  <a:lnTo>
                    <a:pt x="43853" y="15350"/>
                  </a:lnTo>
                  <a:lnTo>
                    <a:pt x="43156" y="10790"/>
                  </a:lnTo>
                  <a:lnTo>
                    <a:pt x="42264" y="9565"/>
                  </a:lnTo>
                  <a:lnTo>
                    <a:pt x="40876" y="8749"/>
                  </a:lnTo>
                  <a:lnTo>
                    <a:pt x="39157" y="8205"/>
                  </a:lnTo>
                  <a:lnTo>
                    <a:pt x="38011" y="7048"/>
                  </a:lnTo>
                  <a:lnTo>
                    <a:pt x="36738" y="3646"/>
                  </a:lnTo>
                  <a:lnTo>
                    <a:pt x="35604" y="2421"/>
                  </a:lnTo>
                  <a:lnTo>
                    <a:pt x="32228" y="1060"/>
                  </a:lnTo>
                  <a:lnTo>
                    <a:pt x="18028" y="0"/>
                  </a:lnTo>
                  <a:lnTo>
                    <a:pt x="16781" y="784"/>
                  </a:lnTo>
                  <a:lnTo>
                    <a:pt x="15950" y="2101"/>
                  </a:lnTo>
                  <a:lnTo>
                    <a:pt x="15396" y="3773"/>
                  </a:lnTo>
                  <a:lnTo>
                    <a:pt x="14233" y="4887"/>
                  </a:lnTo>
                  <a:lnTo>
                    <a:pt x="10823" y="6125"/>
                  </a:lnTo>
                  <a:lnTo>
                    <a:pt x="9597" y="7249"/>
                  </a:lnTo>
                  <a:lnTo>
                    <a:pt x="8234" y="10615"/>
                  </a:lnTo>
                  <a:lnTo>
                    <a:pt x="7239" y="23883"/>
                  </a:lnTo>
                  <a:lnTo>
                    <a:pt x="6414" y="25437"/>
                  </a:lnTo>
                  <a:lnTo>
                    <a:pt x="5070" y="26474"/>
                  </a:lnTo>
                  <a:lnTo>
                    <a:pt x="3380" y="27165"/>
                  </a:lnTo>
                  <a:lnTo>
                    <a:pt x="3047" y="27625"/>
                  </a:lnTo>
                  <a:lnTo>
                    <a:pt x="3619" y="27932"/>
                  </a:lnTo>
                  <a:lnTo>
                    <a:pt x="4794" y="28137"/>
                  </a:lnTo>
                  <a:lnTo>
                    <a:pt x="5577" y="29067"/>
                  </a:lnTo>
                  <a:lnTo>
                    <a:pt x="7126" y="35600"/>
                  </a:lnTo>
                  <a:lnTo>
                    <a:pt x="7139" y="39456"/>
                  </a:lnTo>
                  <a:lnTo>
                    <a:pt x="7934" y="40582"/>
                  </a:lnTo>
                  <a:lnTo>
                    <a:pt x="9258" y="41333"/>
                  </a:lnTo>
                  <a:lnTo>
                    <a:pt x="14280" y="42832"/>
                  </a:lnTo>
                  <a:lnTo>
                    <a:pt x="20438" y="42834"/>
                  </a:lnTo>
                  <a:lnTo>
                    <a:pt x="15193" y="36683"/>
                  </a:lnTo>
                  <a:lnTo>
                    <a:pt x="14556" y="32192"/>
                  </a:lnTo>
                  <a:lnTo>
                    <a:pt x="13673" y="30977"/>
                  </a:lnTo>
                  <a:lnTo>
                    <a:pt x="12290" y="30167"/>
                  </a:lnTo>
                  <a:lnTo>
                    <a:pt x="10575" y="29627"/>
                  </a:lnTo>
                  <a:lnTo>
                    <a:pt x="9431" y="28473"/>
                  </a:lnTo>
                  <a:lnTo>
                    <a:pt x="8160" y="25074"/>
                  </a:lnTo>
                  <a:lnTo>
                    <a:pt x="7028" y="23851"/>
                  </a:lnTo>
                  <a:lnTo>
                    <a:pt x="0" y="2140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47" name="SMARTInkShape-Group206"/>
          <p:cNvGrpSpPr/>
          <p:nvPr/>
        </p:nvGrpSpPr>
        <p:grpSpPr>
          <a:xfrm>
            <a:off x="2307431" y="4129088"/>
            <a:ext cx="684779" cy="549908"/>
            <a:chOff x="2307431" y="4129088"/>
            <a:chExt cx="684779" cy="549908"/>
          </a:xfrm>
        </p:grpSpPr>
        <p:sp>
          <p:nvSpPr>
            <p:cNvPr id="243" name="SMARTInkShape-828"/>
            <p:cNvSpPr/>
            <p:nvPr>
              <p:custDataLst>
                <p:tags r:id="rId54"/>
              </p:custDataLst>
            </p:nvPr>
          </p:nvSpPr>
          <p:spPr>
            <a:xfrm>
              <a:off x="2307431" y="4143375"/>
              <a:ext cx="42864" cy="535621"/>
            </a:xfrm>
            <a:custGeom>
              <a:avLst/>
              <a:gdLst/>
              <a:ahLst/>
              <a:cxnLst/>
              <a:rect l="0" t="0" r="0" b="0"/>
              <a:pathLst>
                <a:path w="42864" h="535621">
                  <a:moveTo>
                    <a:pt x="0" y="0"/>
                  </a:moveTo>
                  <a:lnTo>
                    <a:pt x="0" y="0"/>
                  </a:lnTo>
                  <a:lnTo>
                    <a:pt x="0" y="33585"/>
                  </a:lnTo>
                  <a:lnTo>
                    <a:pt x="794" y="66690"/>
                  </a:lnTo>
                  <a:lnTo>
                    <a:pt x="6151" y="98074"/>
                  </a:lnTo>
                  <a:lnTo>
                    <a:pt x="6948" y="128998"/>
                  </a:lnTo>
                  <a:lnTo>
                    <a:pt x="7086" y="156402"/>
                  </a:lnTo>
                  <a:lnTo>
                    <a:pt x="7127" y="189304"/>
                  </a:lnTo>
                  <a:lnTo>
                    <a:pt x="7139" y="223395"/>
                  </a:lnTo>
                  <a:lnTo>
                    <a:pt x="7142" y="254751"/>
                  </a:lnTo>
                  <a:lnTo>
                    <a:pt x="7144" y="288030"/>
                  </a:lnTo>
                  <a:lnTo>
                    <a:pt x="7938" y="319146"/>
                  </a:lnTo>
                  <a:lnTo>
                    <a:pt x="12053" y="352354"/>
                  </a:lnTo>
                  <a:lnTo>
                    <a:pt x="13626" y="382655"/>
                  </a:lnTo>
                  <a:lnTo>
                    <a:pt x="14092" y="410947"/>
                  </a:lnTo>
                  <a:lnTo>
                    <a:pt x="16366" y="442243"/>
                  </a:lnTo>
                  <a:lnTo>
                    <a:pt x="21558" y="477749"/>
                  </a:lnTo>
                  <a:lnTo>
                    <a:pt x="27855" y="509301"/>
                  </a:lnTo>
                  <a:lnTo>
                    <a:pt x="28480" y="529570"/>
                  </a:lnTo>
                  <a:lnTo>
                    <a:pt x="29306" y="531640"/>
                  </a:lnTo>
                  <a:lnTo>
                    <a:pt x="30650" y="533021"/>
                  </a:lnTo>
                  <a:lnTo>
                    <a:pt x="35422" y="535620"/>
                  </a:lnTo>
                  <a:lnTo>
                    <a:pt x="37824" y="513531"/>
                  </a:lnTo>
                  <a:lnTo>
                    <a:pt x="40623" y="503667"/>
                  </a:lnTo>
                  <a:lnTo>
                    <a:pt x="42568" y="471021"/>
                  </a:lnTo>
                  <a:lnTo>
                    <a:pt x="42863" y="45720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4" name="SMARTInkShape-829"/>
            <p:cNvSpPr/>
            <p:nvPr>
              <p:custDataLst>
                <p:tags r:id="rId55"/>
              </p:custDataLst>
            </p:nvPr>
          </p:nvSpPr>
          <p:spPr>
            <a:xfrm>
              <a:off x="2457450" y="4129088"/>
              <a:ext cx="28550" cy="514215"/>
            </a:xfrm>
            <a:custGeom>
              <a:avLst/>
              <a:gdLst/>
              <a:ahLst/>
              <a:cxnLst/>
              <a:rect l="0" t="0" r="0" b="0"/>
              <a:pathLst>
                <a:path w="28550" h="514215">
                  <a:moveTo>
                    <a:pt x="7144" y="0"/>
                  </a:moveTo>
                  <a:lnTo>
                    <a:pt x="7144" y="0"/>
                  </a:lnTo>
                  <a:lnTo>
                    <a:pt x="12053" y="11406"/>
                  </a:lnTo>
                  <a:lnTo>
                    <a:pt x="14091" y="43968"/>
                  </a:lnTo>
                  <a:lnTo>
                    <a:pt x="14249" y="73772"/>
                  </a:lnTo>
                  <a:lnTo>
                    <a:pt x="14276" y="100704"/>
                  </a:lnTo>
                  <a:lnTo>
                    <a:pt x="14284" y="128792"/>
                  </a:lnTo>
                  <a:lnTo>
                    <a:pt x="14287" y="159339"/>
                  </a:lnTo>
                  <a:lnTo>
                    <a:pt x="14287" y="193526"/>
                  </a:lnTo>
                  <a:lnTo>
                    <a:pt x="14288" y="228791"/>
                  </a:lnTo>
                  <a:lnTo>
                    <a:pt x="14288" y="262258"/>
                  </a:lnTo>
                  <a:lnTo>
                    <a:pt x="14288" y="292283"/>
                  </a:lnTo>
                  <a:lnTo>
                    <a:pt x="14288" y="321287"/>
                  </a:lnTo>
                  <a:lnTo>
                    <a:pt x="16404" y="349990"/>
                  </a:lnTo>
                  <a:lnTo>
                    <a:pt x="19942" y="378602"/>
                  </a:lnTo>
                  <a:lnTo>
                    <a:pt x="21137" y="412923"/>
                  </a:lnTo>
                  <a:lnTo>
                    <a:pt x="26283" y="442633"/>
                  </a:lnTo>
                  <a:lnTo>
                    <a:pt x="28273" y="474802"/>
                  </a:lnTo>
                  <a:lnTo>
                    <a:pt x="28549" y="500905"/>
                  </a:lnTo>
                  <a:lnTo>
                    <a:pt x="26447" y="506522"/>
                  </a:lnTo>
                  <a:lnTo>
                    <a:pt x="21725" y="513891"/>
                  </a:lnTo>
                  <a:lnTo>
                    <a:pt x="17726" y="514214"/>
                  </a:lnTo>
                  <a:lnTo>
                    <a:pt x="13699" y="512173"/>
                  </a:lnTo>
                  <a:lnTo>
                    <a:pt x="0" y="50006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5" name="SMARTInkShape-830"/>
            <p:cNvSpPr/>
            <p:nvPr>
              <p:custDataLst>
                <p:tags r:id="rId56"/>
              </p:custDataLst>
            </p:nvPr>
          </p:nvSpPr>
          <p:spPr>
            <a:xfrm>
              <a:off x="2307431" y="4308897"/>
              <a:ext cx="392720" cy="298373"/>
            </a:xfrm>
            <a:custGeom>
              <a:avLst/>
              <a:gdLst/>
              <a:ahLst/>
              <a:cxnLst/>
              <a:rect l="0" t="0" r="0" b="0"/>
              <a:pathLst>
                <a:path w="392720" h="298373">
                  <a:moveTo>
                    <a:pt x="0" y="77366"/>
                  </a:moveTo>
                  <a:lnTo>
                    <a:pt x="0" y="77366"/>
                  </a:lnTo>
                  <a:lnTo>
                    <a:pt x="11407" y="72456"/>
                  </a:lnTo>
                  <a:lnTo>
                    <a:pt x="33586" y="66724"/>
                  </a:lnTo>
                  <a:lnTo>
                    <a:pt x="65727" y="53455"/>
                  </a:lnTo>
                  <a:lnTo>
                    <a:pt x="90314" y="47288"/>
                  </a:lnTo>
                  <a:lnTo>
                    <a:pt x="97290" y="44154"/>
                  </a:lnTo>
                  <a:lnTo>
                    <a:pt x="130824" y="34023"/>
                  </a:lnTo>
                  <a:lnTo>
                    <a:pt x="166423" y="23957"/>
                  </a:lnTo>
                  <a:lnTo>
                    <a:pt x="201221" y="14162"/>
                  </a:lnTo>
                  <a:lnTo>
                    <a:pt x="226864" y="19950"/>
                  </a:lnTo>
                  <a:lnTo>
                    <a:pt x="234599" y="26343"/>
                  </a:lnTo>
                  <a:lnTo>
                    <a:pt x="235404" y="34643"/>
                  </a:lnTo>
                  <a:lnTo>
                    <a:pt x="233476" y="40651"/>
                  </a:lnTo>
                  <a:lnTo>
                    <a:pt x="231851" y="43364"/>
                  </a:lnTo>
                  <a:lnTo>
                    <a:pt x="229564" y="54768"/>
                  </a:lnTo>
                  <a:lnTo>
                    <a:pt x="226610" y="85296"/>
                  </a:lnTo>
                  <a:lnTo>
                    <a:pt x="222474" y="113240"/>
                  </a:lnTo>
                  <a:lnTo>
                    <a:pt x="216748" y="146600"/>
                  </a:lnTo>
                  <a:lnTo>
                    <a:pt x="214794" y="179059"/>
                  </a:lnTo>
                  <a:lnTo>
                    <a:pt x="214408" y="212018"/>
                  </a:lnTo>
                  <a:lnTo>
                    <a:pt x="219979" y="243019"/>
                  </a:lnTo>
                  <a:lnTo>
                    <a:pt x="221594" y="254971"/>
                  </a:lnTo>
                  <a:lnTo>
                    <a:pt x="224957" y="262928"/>
                  </a:lnTo>
                  <a:lnTo>
                    <a:pt x="244374" y="285698"/>
                  </a:lnTo>
                  <a:lnTo>
                    <a:pt x="255940" y="293698"/>
                  </a:lnTo>
                  <a:lnTo>
                    <a:pt x="265629" y="297304"/>
                  </a:lnTo>
                  <a:lnTo>
                    <a:pt x="277319" y="298372"/>
                  </a:lnTo>
                  <a:lnTo>
                    <a:pt x="308833" y="291520"/>
                  </a:lnTo>
                  <a:lnTo>
                    <a:pt x="315324" y="288168"/>
                  </a:lnTo>
                  <a:lnTo>
                    <a:pt x="350176" y="261384"/>
                  </a:lnTo>
                  <a:lnTo>
                    <a:pt x="358834" y="252020"/>
                  </a:lnTo>
                  <a:lnTo>
                    <a:pt x="375964" y="217660"/>
                  </a:lnTo>
                  <a:lnTo>
                    <a:pt x="388108" y="184182"/>
                  </a:lnTo>
                  <a:lnTo>
                    <a:pt x="391958" y="150970"/>
                  </a:lnTo>
                  <a:lnTo>
                    <a:pt x="392719" y="120656"/>
                  </a:lnTo>
                  <a:lnTo>
                    <a:pt x="390734" y="98923"/>
                  </a:lnTo>
                  <a:lnTo>
                    <a:pt x="380714" y="63888"/>
                  </a:lnTo>
                  <a:lnTo>
                    <a:pt x="364315" y="29663"/>
                  </a:lnTo>
                  <a:lnTo>
                    <a:pt x="351011" y="14497"/>
                  </a:lnTo>
                  <a:lnTo>
                    <a:pt x="342272" y="9736"/>
                  </a:lnTo>
                  <a:lnTo>
                    <a:pt x="309526" y="0"/>
                  </a:lnTo>
                  <a:lnTo>
                    <a:pt x="295264" y="2937"/>
                  </a:lnTo>
                  <a:lnTo>
                    <a:pt x="261937" y="18731"/>
                  </a:lnTo>
                  <a:lnTo>
                    <a:pt x="248444" y="30712"/>
                  </a:lnTo>
                  <a:lnTo>
                    <a:pt x="226343" y="64086"/>
                  </a:lnTo>
                  <a:lnTo>
                    <a:pt x="223628" y="71728"/>
                  </a:lnTo>
                  <a:lnTo>
                    <a:pt x="221886" y="85777"/>
                  </a:lnTo>
                  <a:lnTo>
                    <a:pt x="223764" y="91158"/>
                  </a:lnTo>
                  <a:lnTo>
                    <a:pt x="225376" y="93704"/>
                  </a:lnTo>
                  <a:lnTo>
                    <a:pt x="227245" y="95402"/>
                  </a:lnTo>
                  <a:lnTo>
                    <a:pt x="231437" y="97288"/>
                  </a:lnTo>
                  <a:lnTo>
                    <a:pt x="242888" y="9879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6" name="SMARTInkShape-831"/>
            <p:cNvSpPr/>
            <p:nvPr>
              <p:custDataLst>
                <p:tags r:id="rId57"/>
              </p:custDataLst>
            </p:nvPr>
          </p:nvSpPr>
          <p:spPr>
            <a:xfrm>
              <a:off x="2771775" y="4308024"/>
              <a:ext cx="220435" cy="355690"/>
            </a:xfrm>
            <a:custGeom>
              <a:avLst/>
              <a:gdLst/>
              <a:ahLst/>
              <a:cxnLst/>
              <a:rect l="0" t="0" r="0" b="0"/>
              <a:pathLst>
                <a:path w="220435" h="355690">
                  <a:moveTo>
                    <a:pt x="0" y="21089"/>
                  </a:moveTo>
                  <a:lnTo>
                    <a:pt x="0" y="21089"/>
                  </a:lnTo>
                  <a:lnTo>
                    <a:pt x="3792" y="28673"/>
                  </a:lnTo>
                  <a:lnTo>
                    <a:pt x="3538" y="36630"/>
                  </a:lnTo>
                  <a:lnTo>
                    <a:pt x="466" y="59354"/>
                  </a:lnTo>
                  <a:lnTo>
                    <a:pt x="41" y="93481"/>
                  </a:lnTo>
                  <a:lnTo>
                    <a:pt x="3" y="125653"/>
                  </a:lnTo>
                  <a:lnTo>
                    <a:pt x="1" y="157419"/>
                  </a:lnTo>
                  <a:lnTo>
                    <a:pt x="2117" y="192618"/>
                  </a:lnTo>
                  <a:lnTo>
                    <a:pt x="7276" y="227474"/>
                  </a:lnTo>
                  <a:lnTo>
                    <a:pt x="15924" y="261674"/>
                  </a:lnTo>
                  <a:lnTo>
                    <a:pt x="23064" y="272407"/>
                  </a:lnTo>
                  <a:lnTo>
                    <a:pt x="24901" y="274359"/>
                  </a:lnTo>
                  <a:lnTo>
                    <a:pt x="29059" y="276528"/>
                  </a:lnTo>
                  <a:lnTo>
                    <a:pt x="31279" y="277107"/>
                  </a:lnTo>
                  <a:lnTo>
                    <a:pt x="32759" y="276698"/>
                  </a:lnTo>
                  <a:lnTo>
                    <a:pt x="33745" y="275633"/>
                  </a:lnTo>
                  <a:lnTo>
                    <a:pt x="34403" y="274128"/>
                  </a:lnTo>
                  <a:lnTo>
                    <a:pt x="35635" y="273125"/>
                  </a:lnTo>
                  <a:lnTo>
                    <a:pt x="43316" y="269399"/>
                  </a:lnTo>
                  <a:lnTo>
                    <a:pt x="45546" y="267591"/>
                  </a:lnTo>
                  <a:lnTo>
                    <a:pt x="48024" y="261349"/>
                  </a:lnTo>
                  <a:lnTo>
                    <a:pt x="57726" y="225631"/>
                  </a:lnTo>
                  <a:lnTo>
                    <a:pt x="65834" y="190818"/>
                  </a:lnTo>
                  <a:lnTo>
                    <a:pt x="73062" y="155179"/>
                  </a:lnTo>
                  <a:lnTo>
                    <a:pt x="80213" y="121584"/>
                  </a:lnTo>
                  <a:lnTo>
                    <a:pt x="84092" y="106957"/>
                  </a:lnTo>
                  <a:lnTo>
                    <a:pt x="85723" y="85430"/>
                  </a:lnTo>
                  <a:lnTo>
                    <a:pt x="89517" y="89189"/>
                  </a:lnTo>
                  <a:lnTo>
                    <a:pt x="91875" y="102915"/>
                  </a:lnTo>
                  <a:lnTo>
                    <a:pt x="94855" y="132278"/>
                  </a:lnTo>
                  <a:lnTo>
                    <a:pt x="98994" y="167142"/>
                  </a:lnTo>
                  <a:lnTo>
                    <a:pt x="103503" y="195156"/>
                  </a:lnTo>
                  <a:lnTo>
                    <a:pt x="109866" y="223565"/>
                  </a:lnTo>
                  <a:lnTo>
                    <a:pt x="116779" y="252090"/>
                  </a:lnTo>
                  <a:lnTo>
                    <a:pt x="120062" y="280651"/>
                  </a:lnTo>
                  <a:lnTo>
                    <a:pt x="126874" y="307339"/>
                  </a:lnTo>
                  <a:lnTo>
                    <a:pt x="134341" y="322950"/>
                  </a:lnTo>
                  <a:lnTo>
                    <a:pt x="160452" y="352945"/>
                  </a:lnTo>
                  <a:lnTo>
                    <a:pt x="164710" y="355112"/>
                  </a:lnTo>
                  <a:lnTo>
                    <a:pt x="166957" y="355689"/>
                  </a:lnTo>
                  <a:lnTo>
                    <a:pt x="169248" y="355281"/>
                  </a:lnTo>
                  <a:lnTo>
                    <a:pt x="178629" y="351039"/>
                  </a:lnTo>
                  <a:lnTo>
                    <a:pt x="180999" y="350593"/>
                  </a:lnTo>
                  <a:lnTo>
                    <a:pt x="188126" y="346173"/>
                  </a:lnTo>
                  <a:lnTo>
                    <a:pt x="197645" y="336775"/>
                  </a:lnTo>
                  <a:lnTo>
                    <a:pt x="203994" y="324881"/>
                  </a:lnTo>
                  <a:lnTo>
                    <a:pt x="212637" y="290375"/>
                  </a:lnTo>
                  <a:lnTo>
                    <a:pt x="213982" y="259754"/>
                  </a:lnTo>
                  <a:lnTo>
                    <a:pt x="218007" y="232474"/>
                  </a:lnTo>
                  <a:lnTo>
                    <a:pt x="220434" y="204283"/>
                  </a:lnTo>
                  <a:lnTo>
                    <a:pt x="217361" y="172029"/>
                  </a:lnTo>
                  <a:lnTo>
                    <a:pt x="215216" y="141130"/>
                  </a:lnTo>
                  <a:lnTo>
                    <a:pt x="214580" y="108074"/>
                  </a:lnTo>
                  <a:lnTo>
                    <a:pt x="209456" y="72755"/>
                  </a:lnTo>
                  <a:lnTo>
                    <a:pt x="203678" y="39387"/>
                  </a:lnTo>
                  <a:lnTo>
                    <a:pt x="192347" y="7255"/>
                  </a:lnTo>
                  <a:lnTo>
                    <a:pt x="186765" y="815"/>
                  </a:lnTo>
                  <a:lnTo>
                    <a:pt x="184078" y="172"/>
                  </a:lnTo>
                  <a:lnTo>
                    <a:pt x="182249" y="0"/>
                  </a:lnTo>
                  <a:lnTo>
                    <a:pt x="181031" y="680"/>
                  </a:lnTo>
                  <a:lnTo>
                    <a:pt x="180218" y="1926"/>
                  </a:lnTo>
                  <a:lnTo>
                    <a:pt x="178915" y="5838"/>
                  </a:lnTo>
                  <a:lnTo>
                    <a:pt x="178622" y="16660"/>
                  </a:lnTo>
                  <a:lnTo>
                    <a:pt x="182394" y="27361"/>
                  </a:lnTo>
                  <a:lnTo>
                    <a:pt x="193068" y="42091"/>
                  </a:lnTo>
                  <a:lnTo>
                    <a:pt x="200025" y="4966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51" name="SMARTInkShape-Group207"/>
          <p:cNvGrpSpPr/>
          <p:nvPr/>
        </p:nvGrpSpPr>
        <p:grpSpPr>
          <a:xfrm>
            <a:off x="3372269" y="4315982"/>
            <a:ext cx="692526" cy="391265"/>
            <a:chOff x="3372269" y="4315982"/>
            <a:chExt cx="692526" cy="391265"/>
          </a:xfrm>
        </p:grpSpPr>
        <p:sp>
          <p:nvSpPr>
            <p:cNvPr id="248" name="SMARTInkShape-832"/>
            <p:cNvSpPr/>
            <p:nvPr>
              <p:custDataLst>
                <p:tags r:id="rId51"/>
              </p:custDataLst>
            </p:nvPr>
          </p:nvSpPr>
          <p:spPr>
            <a:xfrm>
              <a:off x="3372269" y="4329113"/>
              <a:ext cx="221038" cy="378134"/>
            </a:xfrm>
            <a:custGeom>
              <a:avLst/>
              <a:gdLst/>
              <a:ahLst/>
              <a:cxnLst/>
              <a:rect l="0" t="0" r="0" b="0"/>
              <a:pathLst>
                <a:path w="221038" h="378134">
                  <a:moveTo>
                    <a:pt x="149600" y="0"/>
                  </a:moveTo>
                  <a:lnTo>
                    <a:pt x="149600" y="0"/>
                  </a:lnTo>
                  <a:lnTo>
                    <a:pt x="145808" y="3792"/>
                  </a:lnTo>
                  <a:lnTo>
                    <a:pt x="139712" y="5654"/>
                  </a:lnTo>
                  <a:lnTo>
                    <a:pt x="127356" y="8819"/>
                  </a:lnTo>
                  <a:lnTo>
                    <a:pt x="117489" y="11857"/>
                  </a:lnTo>
                  <a:lnTo>
                    <a:pt x="105166" y="13207"/>
                  </a:lnTo>
                  <a:lnTo>
                    <a:pt x="100133" y="15948"/>
                  </a:lnTo>
                  <a:lnTo>
                    <a:pt x="68585" y="44240"/>
                  </a:lnTo>
                  <a:lnTo>
                    <a:pt x="58031" y="52999"/>
                  </a:lnTo>
                  <a:lnTo>
                    <a:pt x="39716" y="86719"/>
                  </a:lnTo>
                  <a:lnTo>
                    <a:pt x="28558" y="116613"/>
                  </a:lnTo>
                  <a:lnTo>
                    <a:pt x="21131" y="143560"/>
                  </a:lnTo>
                  <a:lnTo>
                    <a:pt x="13904" y="171653"/>
                  </a:lnTo>
                  <a:lnTo>
                    <a:pt x="6735" y="200085"/>
                  </a:lnTo>
                  <a:lnTo>
                    <a:pt x="1701" y="228617"/>
                  </a:lnTo>
                  <a:lnTo>
                    <a:pt x="0" y="262911"/>
                  </a:lnTo>
                  <a:lnTo>
                    <a:pt x="5367" y="297525"/>
                  </a:lnTo>
                  <a:lnTo>
                    <a:pt x="16384" y="331632"/>
                  </a:lnTo>
                  <a:lnTo>
                    <a:pt x="26595" y="356196"/>
                  </a:lnTo>
                  <a:lnTo>
                    <a:pt x="43835" y="373098"/>
                  </a:lnTo>
                  <a:lnTo>
                    <a:pt x="51264" y="376165"/>
                  </a:lnTo>
                  <a:lnTo>
                    <a:pt x="68969" y="378133"/>
                  </a:lnTo>
                  <a:lnTo>
                    <a:pt x="83023" y="374682"/>
                  </a:lnTo>
                  <a:lnTo>
                    <a:pt x="101994" y="365611"/>
                  </a:lnTo>
                  <a:lnTo>
                    <a:pt x="135461" y="334509"/>
                  </a:lnTo>
                  <a:lnTo>
                    <a:pt x="161212" y="299873"/>
                  </a:lnTo>
                  <a:lnTo>
                    <a:pt x="185408" y="265726"/>
                  </a:lnTo>
                  <a:lnTo>
                    <a:pt x="206297" y="230524"/>
                  </a:lnTo>
                  <a:lnTo>
                    <a:pt x="221037" y="20716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9" name="SMARTInkShape-833"/>
            <p:cNvSpPr/>
            <p:nvPr>
              <p:custDataLst>
                <p:tags r:id="rId52"/>
              </p:custDataLst>
            </p:nvPr>
          </p:nvSpPr>
          <p:spPr>
            <a:xfrm>
              <a:off x="3550481" y="4315982"/>
              <a:ext cx="185701" cy="331267"/>
            </a:xfrm>
            <a:custGeom>
              <a:avLst/>
              <a:gdLst/>
              <a:ahLst/>
              <a:cxnLst/>
              <a:rect l="0" t="0" r="0" b="0"/>
              <a:pathLst>
                <a:path w="185701" h="331267">
                  <a:moveTo>
                    <a:pt x="114263" y="5987"/>
                  </a:moveTo>
                  <a:lnTo>
                    <a:pt x="114263" y="5987"/>
                  </a:lnTo>
                  <a:lnTo>
                    <a:pt x="100528" y="5987"/>
                  </a:lnTo>
                  <a:lnTo>
                    <a:pt x="94135" y="8103"/>
                  </a:lnTo>
                  <a:lnTo>
                    <a:pt x="61647" y="33189"/>
                  </a:lnTo>
                  <a:lnTo>
                    <a:pt x="38190" y="65878"/>
                  </a:lnTo>
                  <a:lnTo>
                    <a:pt x="23065" y="94370"/>
                  </a:lnTo>
                  <a:lnTo>
                    <a:pt x="14746" y="121074"/>
                  </a:lnTo>
                  <a:lnTo>
                    <a:pt x="4823" y="154750"/>
                  </a:lnTo>
                  <a:lnTo>
                    <a:pt x="923" y="190036"/>
                  </a:lnTo>
                  <a:lnTo>
                    <a:pt x="152" y="225463"/>
                  </a:lnTo>
                  <a:lnTo>
                    <a:pt x="0" y="255627"/>
                  </a:lnTo>
                  <a:lnTo>
                    <a:pt x="3766" y="273541"/>
                  </a:lnTo>
                  <a:lnTo>
                    <a:pt x="14187" y="295337"/>
                  </a:lnTo>
                  <a:lnTo>
                    <a:pt x="15795" y="296518"/>
                  </a:lnTo>
                  <a:lnTo>
                    <a:pt x="20493" y="297831"/>
                  </a:lnTo>
                  <a:lnTo>
                    <a:pt x="37160" y="298742"/>
                  </a:lnTo>
                  <a:lnTo>
                    <a:pt x="48731" y="295047"/>
                  </a:lnTo>
                  <a:lnTo>
                    <a:pt x="55504" y="288975"/>
                  </a:lnTo>
                  <a:lnTo>
                    <a:pt x="82582" y="253529"/>
                  </a:lnTo>
                  <a:lnTo>
                    <a:pt x="97530" y="219349"/>
                  </a:lnTo>
                  <a:lnTo>
                    <a:pt x="107107" y="189420"/>
                  </a:lnTo>
                  <a:lnTo>
                    <a:pt x="120434" y="156962"/>
                  </a:lnTo>
                  <a:lnTo>
                    <a:pt x="127741" y="122710"/>
                  </a:lnTo>
                  <a:lnTo>
                    <a:pt x="133888" y="90074"/>
                  </a:lnTo>
                  <a:lnTo>
                    <a:pt x="139130" y="57081"/>
                  </a:lnTo>
                  <a:lnTo>
                    <a:pt x="146304" y="23169"/>
                  </a:lnTo>
                  <a:lnTo>
                    <a:pt x="149766" y="6443"/>
                  </a:lnTo>
                  <a:lnTo>
                    <a:pt x="149953" y="0"/>
                  </a:lnTo>
                  <a:lnTo>
                    <a:pt x="149981" y="30974"/>
                  </a:lnTo>
                  <a:lnTo>
                    <a:pt x="149982" y="58812"/>
                  </a:lnTo>
                  <a:lnTo>
                    <a:pt x="149982" y="90858"/>
                  </a:lnTo>
                  <a:lnTo>
                    <a:pt x="149982" y="125821"/>
                  </a:lnTo>
                  <a:lnTo>
                    <a:pt x="150775" y="153853"/>
                  </a:lnTo>
                  <a:lnTo>
                    <a:pt x="154891" y="182267"/>
                  </a:lnTo>
                  <a:lnTo>
                    <a:pt x="156463" y="210001"/>
                  </a:lnTo>
                  <a:lnTo>
                    <a:pt x="159111" y="241107"/>
                  </a:lnTo>
                  <a:lnTo>
                    <a:pt x="163590" y="276573"/>
                  </a:lnTo>
                  <a:lnTo>
                    <a:pt x="165003" y="307326"/>
                  </a:lnTo>
                  <a:lnTo>
                    <a:pt x="171116" y="325909"/>
                  </a:lnTo>
                  <a:lnTo>
                    <a:pt x="171325" y="330789"/>
                  </a:lnTo>
                  <a:lnTo>
                    <a:pt x="172148" y="331266"/>
                  </a:lnTo>
                  <a:lnTo>
                    <a:pt x="173491" y="330789"/>
                  </a:lnTo>
                  <a:lnTo>
                    <a:pt x="175179" y="329678"/>
                  </a:lnTo>
                  <a:lnTo>
                    <a:pt x="176305" y="328143"/>
                  </a:lnTo>
                  <a:lnTo>
                    <a:pt x="177556" y="324322"/>
                  </a:lnTo>
                  <a:lnTo>
                    <a:pt x="184172" y="290453"/>
                  </a:lnTo>
                  <a:lnTo>
                    <a:pt x="185700" y="24887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0" name="SMARTInkShape-834"/>
            <p:cNvSpPr/>
            <p:nvPr>
              <p:custDataLst>
                <p:tags r:id="rId53"/>
              </p:custDataLst>
            </p:nvPr>
          </p:nvSpPr>
          <p:spPr>
            <a:xfrm>
              <a:off x="3793331" y="4321969"/>
              <a:ext cx="271464" cy="328566"/>
            </a:xfrm>
            <a:custGeom>
              <a:avLst/>
              <a:gdLst/>
              <a:ahLst/>
              <a:cxnLst/>
              <a:rect l="0" t="0" r="0" b="0"/>
              <a:pathLst>
                <a:path w="271464" h="328566">
                  <a:moveTo>
                    <a:pt x="0" y="0"/>
                  </a:moveTo>
                  <a:lnTo>
                    <a:pt x="0" y="0"/>
                  </a:lnTo>
                  <a:lnTo>
                    <a:pt x="0" y="3792"/>
                  </a:lnTo>
                  <a:lnTo>
                    <a:pt x="2117" y="7771"/>
                  </a:lnTo>
                  <a:lnTo>
                    <a:pt x="3792" y="9943"/>
                  </a:lnTo>
                  <a:lnTo>
                    <a:pt x="5655" y="16590"/>
                  </a:lnTo>
                  <a:lnTo>
                    <a:pt x="12668" y="50835"/>
                  </a:lnTo>
                  <a:lnTo>
                    <a:pt x="14868" y="85834"/>
                  </a:lnTo>
                  <a:lnTo>
                    <a:pt x="20410" y="121458"/>
                  </a:lnTo>
                  <a:lnTo>
                    <a:pt x="22024" y="154931"/>
                  </a:lnTo>
                  <a:lnTo>
                    <a:pt x="27046" y="187413"/>
                  </a:lnTo>
                  <a:lnTo>
                    <a:pt x="28273" y="220376"/>
                  </a:lnTo>
                  <a:lnTo>
                    <a:pt x="33425" y="249818"/>
                  </a:lnTo>
                  <a:lnTo>
                    <a:pt x="35417" y="281929"/>
                  </a:lnTo>
                  <a:lnTo>
                    <a:pt x="36453" y="302134"/>
                  </a:lnTo>
                  <a:lnTo>
                    <a:pt x="42855" y="328565"/>
                  </a:lnTo>
                  <a:lnTo>
                    <a:pt x="42862" y="298083"/>
                  </a:lnTo>
                  <a:lnTo>
                    <a:pt x="37953" y="270282"/>
                  </a:lnTo>
                  <a:lnTo>
                    <a:pt x="38277" y="235040"/>
                  </a:lnTo>
                  <a:lnTo>
                    <a:pt x="41504" y="204843"/>
                  </a:lnTo>
                  <a:lnTo>
                    <a:pt x="44577" y="172878"/>
                  </a:lnTo>
                  <a:lnTo>
                    <a:pt x="50515" y="143298"/>
                  </a:lnTo>
                  <a:lnTo>
                    <a:pt x="59632" y="108650"/>
                  </a:lnTo>
                  <a:lnTo>
                    <a:pt x="69870" y="78876"/>
                  </a:lnTo>
                  <a:lnTo>
                    <a:pt x="87116" y="46693"/>
                  </a:lnTo>
                  <a:lnTo>
                    <a:pt x="94546" y="38480"/>
                  </a:lnTo>
                  <a:lnTo>
                    <a:pt x="119643" y="17570"/>
                  </a:lnTo>
                  <a:lnTo>
                    <a:pt x="137091" y="14719"/>
                  </a:lnTo>
                  <a:lnTo>
                    <a:pt x="144954" y="14416"/>
                  </a:lnTo>
                  <a:lnTo>
                    <a:pt x="149885" y="16461"/>
                  </a:lnTo>
                  <a:lnTo>
                    <a:pt x="159517" y="24242"/>
                  </a:lnTo>
                  <a:lnTo>
                    <a:pt x="178593" y="57352"/>
                  </a:lnTo>
                  <a:lnTo>
                    <a:pt x="188119" y="80032"/>
                  </a:lnTo>
                  <a:lnTo>
                    <a:pt x="194371" y="114491"/>
                  </a:lnTo>
                  <a:lnTo>
                    <a:pt x="204984" y="150044"/>
                  </a:lnTo>
                  <a:lnTo>
                    <a:pt x="212928" y="185741"/>
                  </a:lnTo>
                  <a:lnTo>
                    <a:pt x="219785" y="219340"/>
                  </a:lnTo>
                  <a:lnTo>
                    <a:pt x="223078" y="235116"/>
                  </a:lnTo>
                  <a:lnTo>
                    <a:pt x="233576" y="258680"/>
                  </a:lnTo>
                  <a:lnTo>
                    <a:pt x="245297" y="273414"/>
                  </a:lnTo>
                  <a:lnTo>
                    <a:pt x="250044" y="276299"/>
                  </a:lnTo>
                  <a:lnTo>
                    <a:pt x="259559" y="278150"/>
                  </a:lnTo>
                  <a:lnTo>
                    <a:pt x="271463" y="27860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55" name="SMARTInkShape-Group208"/>
          <p:cNvGrpSpPr/>
          <p:nvPr/>
        </p:nvGrpSpPr>
        <p:grpSpPr>
          <a:xfrm>
            <a:off x="4371975" y="4264819"/>
            <a:ext cx="378620" cy="354080"/>
            <a:chOff x="4371975" y="4264819"/>
            <a:chExt cx="378620" cy="354080"/>
          </a:xfrm>
        </p:grpSpPr>
        <p:sp>
          <p:nvSpPr>
            <p:cNvPr id="252" name="SMARTInkShape-835"/>
            <p:cNvSpPr/>
            <p:nvPr>
              <p:custDataLst>
                <p:tags r:id="rId48"/>
              </p:custDataLst>
            </p:nvPr>
          </p:nvSpPr>
          <p:spPr>
            <a:xfrm>
              <a:off x="4493419" y="4300538"/>
              <a:ext cx="35719" cy="307046"/>
            </a:xfrm>
            <a:custGeom>
              <a:avLst/>
              <a:gdLst/>
              <a:ahLst/>
              <a:cxnLst/>
              <a:rect l="0" t="0" r="0" b="0"/>
              <a:pathLst>
                <a:path w="35719" h="307046">
                  <a:moveTo>
                    <a:pt x="7144" y="0"/>
                  </a:moveTo>
                  <a:lnTo>
                    <a:pt x="7144" y="0"/>
                  </a:lnTo>
                  <a:lnTo>
                    <a:pt x="12798" y="23312"/>
                  </a:lnTo>
                  <a:lnTo>
                    <a:pt x="14885" y="58191"/>
                  </a:lnTo>
                  <a:lnTo>
                    <a:pt x="19903" y="91428"/>
                  </a:lnTo>
                  <a:lnTo>
                    <a:pt x="21129" y="124951"/>
                  </a:lnTo>
                  <a:lnTo>
                    <a:pt x="21371" y="157238"/>
                  </a:lnTo>
                  <a:lnTo>
                    <a:pt x="23536" y="189133"/>
                  </a:lnTo>
                  <a:lnTo>
                    <a:pt x="27579" y="214983"/>
                  </a:lnTo>
                  <a:lnTo>
                    <a:pt x="30560" y="248003"/>
                  </a:lnTo>
                  <a:lnTo>
                    <a:pt x="34700" y="268680"/>
                  </a:lnTo>
                  <a:lnTo>
                    <a:pt x="35701" y="303720"/>
                  </a:lnTo>
                  <a:lnTo>
                    <a:pt x="35718" y="307045"/>
                  </a:lnTo>
                  <a:lnTo>
                    <a:pt x="31926" y="303348"/>
                  </a:lnTo>
                  <a:lnTo>
                    <a:pt x="30064" y="299392"/>
                  </a:lnTo>
                  <a:lnTo>
                    <a:pt x="23067" y="282343"/>
                  </a:lnTo>
                  <a:lnTo>
                    <a:pt x="9459" y="249000"/>
                  </a:lnTo>
                  <a:lnTo>
                    <a:pt x="0" y="22145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3" name="SMARTInkShape-836"/>
            <p:cNvSpPr/>
            <p:nvPr>
              <p:custDataLst>
                <p:tags r:id="rId49"/>
              </p:custDataLst>
            </p:nvPr>
          </p:nvSpPr>
          <p:spPr>
            <a:xfrm>
              <a:off x="4371975" y="4264819"/>
              <a:ext cx="356759" cy="35720"/>
            </a:xfrm>
            <a:custGeom>
              <a:avLst/>
              <a:gdLst/>
              <a:ahLst/>
              <a:cxnLst/>
              <a:rect l="0" t="0" r="0" b="0"/>
              <a:pathLst>
                <a:path w="356759" h="35720">
                  <a:moveTo>
                    <a:pt x="0" y="14287"/>
                  </a:moveTo>
                  <a:lnTo>
                    <a:pt x="0" y="14287"/>
                  </a:lnTo>
                  <a:lnTo>
                    <a:pt x="33585" y="14287"/>
                  </a:lnTo>
                  <a:lnTo>
                    <a:pt x="64953" y="8633"/>
                  </a:lnTo>
                  <a:lnTo>
                    <a:pt x="99306" y="7340"/>
                  </a:lnTo>
                  <a:lnTo>
                    <a:pt x="129592" y="7169"/>
                  </a:lnTo>
                  <a:lnTo>
                    <a:pt x="158155" y="2239"/>
                  </a:lnTo>
                  <a:lnTo>
                    <a:pt x="191431" y="442"/>
                  </a:lnTo>
                  <a:lnTo>
                    <a:pt x="224962" y="87"/>
                  </a:lnTo>
                  <a:lnTo>
                    <a:pt x="256456" y="17"/>
                  </a:lnTo>
                  <a:lnTo>
                    <a:pt x="285608" y="3"/>
                  </a:lnTo>
                  <a:lnTo>
                    <a:pt x="320829" y="0"/>
                  </a:lnTo>
                  <a:lnTo>
                    <a:pt x="336600" y="0"/>
                  </a:lnTo>
                  <a:lnTo>
                    <a:pt x="342217" y="2116"/>
                  </a:lnTo>
                  <a:lnTo>
                    <a:pt x="347359" y="4909"/>
                  </a:lnTo>
                  <a:lnTo>
                    <a:pt x="352290" y="6151"/>
                  </a:lnTo>
                  <a:lnTo>
                    <a:pt x="353923" y="7275"/>
                  </a:lnTo>
                  <a:lnTo>
                    <a:pt x="355011" y="8819"/>
                  </a:lnTo>
                  <a:lnTo>
                    <a:pt x="356220" y="12651"/>
                  </a:lnTo>
                  <a:lnTo>
                    <a:pt x="356758" y="16999"/>
                  </a:lnTo>
                  <a:lnTo>
                    <a:pt x="354880" y="21578"/>
                  </a:lnTo>
                  <a:lnTo>
                    <a:pt x="342900" y="3571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4" name="SMARTInkShape-837"/>
            <p:cNvSpPr/>
            <p:nvPr>
              <p:custDataLst>
                <p:tags r:id="rId50"/>
              </p:custDataLst>
            </p:nvPr>
          </p:nvSpPr>
          <p:spPr>
            <a:xfrm>
              <a:off x="4400550" y="4564856"/>
              <a:ext cx="350045" cy="54043"/>
            </a:xfrm>
            <a:custGeom>
              <a:avLst/>
              <a:gdLst/>
              <a:ahLst/>
              <a:cxnLst/>
              <a:rect l="0" t="0" r="0" b="0"/>
              <a:pathLst>
                <a:path w="350045" h="54043">
                  <a:moveTo>
                    <a:pt x="0" y="28575"/>
                  </a:moveTo>
                  <a:lnTo>
                    <a:pt x="0" y="28575"/>
                  </a:lnTo>
                  <a:lnTo>
                    <a:pt x="19133" y="46914"/>
                  </a:lnTo>
                  <a:lnTo>
                    <a:pt x="23849" y="48632"/>
                  </a:lnTo>
                  <a:lnTo>
                    <a:pt x="58357" y="54042"/>
                  </a:lnTo>
                  <a:lnTo>
                    <a:pt x="91798" y="50312"/>
                  </a:lnTo>
                  <a:lnTo>
                    <a:pt x="108956" y="47980"/>
                  </a:lnTo>
                  <a:lnTo>
                    <a:pt x="143112" y="37834"/>
                  </a:lnTo>
                  <a:lnTo>
                    <a:pt x="173613" y="28523"/>
                  </a:lnTo>
                  <a:lnTo>
                    <a:pt x="206185" y="22832"/>
                  </a:lnTo>
                  <a:lnTo>
                    <a:pt x="235550" y="16798"/>
                  </a:lnTo>
                  <a:lnTo>
                    <a:pt x="264280" y="12667"/>
                  </a:lnTo>
                  <a:lnTo>
                    <a:pt x="299407" y="5512"/>
                  </a:lnTo>
                  <a:lnTo>
                    <a:pt x="314138" y="1633"/>
                  </a:lnTo>
                  <a:lnTo>
                    <a:pt x="350044"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62" name="SMARTInkShape-Group209"/>
          <p:cNvGrpSpPr/>
          <p:nvPr/>
        </p:nvGrpSpPr>
        <p:grpSpPr>
          <a:xfrm>
            <a:off x="5222880" y="4164806"/>
            <a:ext cx="1156490" cy="499634"/>
            <a:chOff x="5222880" y="4164806"/>
            <a:chExt cx="1156490" cy="499634"/>
          </a:xfrm>
        </p:grpSpPr>
        <p:sp>
          <p:nvSpPr>
            <p:cNvPr id="256" name="SMARTInkShape-838"/>
            <p:cNvSpPr/>
            <p:nvPr>
              <p:custDataLst>
                <p:tags r:id="rId42"/>
              </p:custDataLst>
            </p:nvPr>
          </p:nvSpPr>
          <p:spPr>
            <a:xfrm>
              <a:off x="5222880" y="4287366"/>
              <a:ext cx="206371" cy="377045"/>
            </a:xfrm>
            <a:custGeom>
              <a:avLst/>
              <a:gdLst/>
              <a:ahLst/>
              <a:cxnLst/>
              <a:rect l="0" t="0" r="0" b="0"/>
              <a:pathLst>
                <a:path w="206371" h="377045">
                  <a:moveTo>
                    <a:pt x="170651" y="63178"/>
                  </a:moveTo>
                  <a:lnTo>
                    <a:pt x="170651" y="63178"/>
                  </a:lnTo>
                  <a:lnTo>
                    <a:pt x="160009" y="52536"/>
                  </a:lnTo>
                  <a:lnTo>
                    <a:pt x="157984" y="48394"/>
                  </a:lnTo>
                  <a:lnTo>
                    <a:pt x="157444" y="46178"/>
                  </a:lnTo>
                  <a:lnTo>
                    <a:pt x="152891" y="39267"/>
                  </a:lnTo>
                  <a:lnTo>
                    <a:pt x="148735" y="36676"/>
                  </a:lnTo>
                  <a:lnTo>
                    <a:pt x="144242" y="34730"/>
                  </a:lnTo>
                  <a:lnTo>
                    <a:pt x="110971" y="9185"/>
                  </a:lnTo>
                  <a:lnTo>
                    <a:pt x="79833" y="0"/>
                  </a:lnTo>
                  <a:lnTo>
                    <a:pt x="72608" y="1497"/>
                  </a:lnTo>
                  <a:lnTo>
                    <a:pt x="47934" y="15705"/>
                  </a:lnTo>
                  <a:lnTo>
                    <a:pt x="36218" y="26534"/>
                  </a:lnTo>
                  <a:lnTo>
                    <a:pt x="31528" y="35250"/>
                  </a:lnTo>
                  <a:lnTo>
                    <a:pt x="21773" y="64204"/>
                  </a:lnTo>
                  <a:lnTo>
                    <a:pt x="11622" y="85707"/>
                  </a:lnTo>
                  <a:lnTo>
                    <a:pt x="7115" y="112627"/>
                  </a:lnTo>
                  <a:lnTo>
                    <a:pt x="1899" y="145386"/>
                  </a:lnTo>
                  <a:lnTo>
                    <a:pt x="0" y="180228"/>
                  </a:lnTo>
                  <a:lnTo>
                    <a:pt x="232" y="215687"/>
                  </a:lnTo>
                  <a:lnTo>
                    <a:pt x="4181" y="250535"/>
                  </a:lnTo>
                  <a:lnTo>
                    <a:pt x="6498" y="280528"/>
                  </a:lnTo>
                  <a:lnTo>
                    <a:pt x="13989" y="312398"/>
                  </a:lnTo>
                  <a:lnTo>
                    <a:pt x="23113" y="337832"/>
                  </a:lnTo>
                  <a:lnTo>
                    <a:pt x="43461" y="364047"/>
                  </a:lnTo>
                  <a:lnTo>
                    <a:pt x="55090" y="372281"/>
                  </a:lnTo>
                  <a:lnTo>
                    <a:pt x="64797" y="375956"/>
                  </a:lnTo>
                  <a:lnTo>
                    <a:pt x="76493" y="377044"/>
                  </a:lnTo>
                  <a:lnTo>
                    <a:pt x="83295" y="375182"/>
                  </a:lnTo>
                  <a:lnTo>
                    <a:pt x="94129" y="367519"/>
                  </a:lnTo>
                  <a:lnTo>
                    <a:pt x="122493" y="338304"/>
                  </a:lnTo>
                  <a:lnTo>
                    <a:pt x="136473" y="310405"/>
                  </a:lnTo>
                  <a:lnTo>
                    <a:pt x="147560" y="283803"/>
                  </a:lnTo>
                  <a:lnTo>
                    <a:pt x="157988" y="255813"/>
                  </a:lnTo>
                  <a:lnTo>
                    <a:pt x="169016" y="225295"/>
                  </a:lnTo>
                  <a:lnTo>
                    <a:pt x="177311" y="193233"/>
                  </a:lnTo>
                  <a:lnTo>
                    <a:pt x="186912" y="161509"/>
                  </a:lnTo>
                  <a:lnTo>
                    <a:pt x="197695" y="126973"/>
                  </a:lnTo>
                  <a:lnTo>
                    <a:pt x="206370" y="9175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7" name="SMARTInkShape-839"/>
            <p:cNvSpPr/>
            <p:nvPr>
              <p:custDataLst>
                <p:tags r:id="rId43"/>
              </p:custDataLst>
            </p:nvPr>
          </p:nvSpPr>
          <p:spPr>
            <a:xfrm>
              <a:off x="5486400" y="4164806"/>
              <a:ext cx="192882" cy="499634"/>
            </a:xfrm>
            <a:custGeom>
              <a:avLst/>
              <a:gdLst/>
              <a:ahLst/>
              <a:cxnLst/>
              <a:rect l="0" t="0" r="0" b="0"/>
              <a:pathLst>
                <a:path w="192882" h="499634">
                  <a:moveTo>
                    <a:pt x="0" y="0"/>
                  </a:moveTo>
                  <a:lnTo>
                    <a:pt x="0" y="0"/>
                  </a:lnTo>
                  <a:lnTo>
                    <a:pt x="794" y="17888"/>
                  </a:lnTo>
                  <a:lnTo>
                    <a:pt x="5654" y="40193"/>
                  </a:lnTo>
                  <a:lnTo>
                    <a:pt x="6850" y="70911"/>
                  </a:lnTo>
                  <a:lnTo>
                    <a:pt x="11995" y="106406"/>
                  </a:lnTo>
                  <a:lnTo>
                    <a:pt x="13608" y="139301"/>
                  </a:lnTo>
                  <a:lnTo>
                    <a:pt x="14086" y="173390"/>
                  </a:lnTo>
                  <a:lnTo>
                    <a:pt x="15022" y="204745"/>
                  </a:lnTo>
                  <a:lnTo>
                    <a:pt x="19179" y="238818"/>
                  </a:lnTo>
                  <a:lnTo>
                    <a:pt x="20764" y="274049"/>
                  </a:lnTo>
                  <a:lnTo>
                    <a:pt x="21234" y="308830"/>
                  </a:lnTo>
                  <a:lnTo>
                    <a:pt x="22167" y="339596"/>
                  </a:lnTo>
                  <a:lnTo>
                    <a:pt x="26323" y="368821"/>
                  </a:lnTo>
                  <a:lnTo>
                    <a:pt x="27908" y="396794"/>
                  </a:lnTo>
                  <a:lnTo>
                    <a:pt x="28443" y="427982"/>
                  </a:lnTo>
                  <a:lnTo>
                    <a:pt x="28563" y="463660"/>
                  </a:lnTo>
                  <a:lnTo>
                    <a:pt x="28575" y="498611"/>
                  </a:lnTo>
                  <a:lnTo>
                    <a:pt x="27781" y="499095"/>
                  </a:lnTo>
                  <a:lnTo>
                    <a:pt x="24783" y="499633"/>
                  </a:lnTo>
                  <a:lnTo>
                    <a:pt x="23665" y="498982"/>
                  </a:lnTo>
                  <a:lnTo>
                    <a:pt x="22921" y="497755"/>
                  </a:lnTo>
                  <a:lnTo>
                    <a:pt x="21872" y="492235"/>
                  </a:lnTo>
                  <a:lnTo>
                    <a:pt x="20834" y="487059"/>
                  </a:lnTo>
                  <a:lnTo>
                    <a:pt x="15816" y="470801"/>
                  </a:lnTo>
                  <a:lnTo>
                    <a:pt x="14489" y="436178"/>
                  </a:lnTo>
                  <a:lnTo>
                    <a:pt x="13553" y="408991"/>
                  </a:lnTo>
                  <a:lnTo>
                    <a:pt x="10189" y="380827"/>
                  </a:lnTo>
                  <a:lnTo>
                    <a:pt x="12721" y="351580"/>
                  </a:lnTo>
                  <a:lnTo>
                    <a:pt x="14617" y="318926"/>
                  </a:lnTo>
                  <a:lnTo>
                    <a:pt x="19853" y="288789"/>
                  </a:lnTo>
                  <a:lnTo>
                    <a:pt x="26432" y="259751"/>
                  </a:lnTo>
                  <a:lnTo>
                    <a:pt x="34202" y="231039"/>
                  </a:lnTo>
                  <a:lnTo>
                    <a:pt x="45412" y="203217"/>
                  </a:lnTo>
                  <a:lnTo>
                    <a:pt x="58830" y="174197"/>
                  </a:lnTo>
                  <a:lnTo>
                    <a:pt x="83924" y="141527"/>
                  </a:lnTo>
                  <a:lnTo>
                    <a:pt x="91804" y="138307"/>
                  </a:lnTo>
                  <a:lnTo>
                    <a:pt x="101373" y="136495"/>
                  </a:lnTo>
                  <a:lnTo>
                    <a:pt x="113027" y="139750"/>
                  </a:lnTo>
                  <a:lnTo>
                    <a:pt x="125485" y="147961"/>
                  </a:lnTo>
                  <a:lnTo>
                    <a:pt x="130648" y="152544"/>
                  </a:lnTo>
                  <a:lnTo>
                    <a:pt x="145228" y="186587"/>
                  </a:lnTo>
                  <a:lnTo>
                    <a:pt x="154776" y="215274"/>
                  </a:lnTo>
                  <a:lnTo>
                    <a:pt x="162189" y="250692"/>
                  </a:lnTo>
                  <a:lnTo>
                    <a:pt x="165795" y="280919"/>
                  </a:lnTo>
                  <a:lnTo>
                    <a:pt x="169775" y="312894"/>
                  </a:lnTo>
                  <a:lnTo>
                    <a:pt x="170954" y="342476"/>
                  </a:lnTo>
                  <a:lnTo>
                    <a:pt x="171352" y="377124"/>
                  </a:lnTo>
                  <a:lnTo>
                    <a:pt x="171431" y="406899"/>
                  </a:lnTo>
                  <a:lnTo>
                    <a:pt x="171446" y="435710"/>
                  </a:lnTo>
                  <a:lnTo>
                    <a:pt x="171450" y="469678"/>
                  </a:lnTo>
                  <a:lnTo>
                    <a:pt x="171450" y="485619"/>
                  </a:lnTo>
                  <a:lnTo>
                    <a:pt x="171450" y="451982"/>
                  </a:lnTo>
                  <a:lnTo>
                    <a:pt x="172244" y="428388"/>
                  </a:lnTo>
                  <a:lnTo>
                    <a:pt x="178726" y="392948"/>
                  </a:lnTo>
                  <a:lnTo>
                    <a:pt x="185811" y="367866"/>
                  </a:lnTo>
                  <a:lnTo>
                    <a:pt x="192881" y="35718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8" name="SMARTInkShape-840"/>
            <p:cNvSpPr/>
            <p:nvPr>
              <p:custDataLst>
                <p:tags r:id="rId44"/>
              </p:custDataLst>
            </p:nvPr>
          </p:nvSpPr>
          <p:spPr>
            <a:xfrm>
              <a:off x="5745262" y="4337704"/>
              <a:ext cx="105470" cy="276994"/>
            </a:xfrm>
            <a:custGeom>
              <a:avLst/>
              <a:gdLst/>
              <a:ahLst/>
              <a:cxnLst/>
              <a:rect l="0" t="0" r="0" b="0"/>
              <a:pathLst>
                <a:path w="105470" h="276994">
                  <a:moveTo>
                    <a:pt x="41176" y="162859"/>
                  </a:moveTo>
                  <a:lnTo>
                    <a:pt x="41176" y="162859"/>
                  </a:lnTo>
                  <a:lnTo>
                    <a:pt x="44968" y="162859"/>
                  </a:lnTo>
                  <a:lnTo>
                    <a:pt x="48946" y="160742"/>
                  </a:lnTo>
                  <a:lnTo>
                    <a:pt x="65024" y="146066"/>
                  </a:lnTo>
                  <a:lnTo>
                    <a:pt x="73726" y="131731"/>
                  </a:lnTo>
                  <a:lnTo>
                    <a:pt x="82922" y="100614"/>
                  </a:lnTo>
                  <a:lnTo>
                    <a:pt x="83940" y="72342"/>
                  </a:lnTo>
                  <a:lnTo>
                    <a:pt x="76757" y="39032"/>
                  </a:lnTo>
                  <a:lnTo>
                    <a:pt x="71385" y="25539"/>
                  </a:lnTo>
                  <a:lnTo>
                    <a:pt x="53053" y="3439"/>
                  </a:lnTo>
                  <a:lnTo>
                    <a:pt x="48306" y="724"/>
                  </a:lnTo>
                  <a:lnTo>
                    <a:pt x="45929" y="0"/>
                  </a:lnTo>
                  <a:lnTo>
                    <a:pt x="43551" y="311"/>
                  </a:lnTo>
                  <a:lnTo>
                    <a:pt x="27858" y="8623"/>
                  </a:lnTo>
                  <a:lnTo>
                    <a:pt x="21233" y="15199"/>
                  </a:lnTo>
                  <a:lnTo>
                    <a:pt x="10513" y="32356"/>
                  </a:lnTo>
                  <a:lnTo>
                    <a:pt x="4006" y="65651"/>
                  </a:lnTo>
                  <a:lnTo>
                    <a:pt x="0" y="94369"/>
                  </a:lnTo>
                  <a:lnTo>
                    <a:pt x="930" y="125896"/>
                  </a:lnTo>
                  <a:lnTo>
                    <a:pt x="4116" y="157463"/>
                  </a:lnTo>
                  <a:lnTo>
                    <a:pt x="7176" y="189835"/>
                  </a:lnTo>
                  <a:lnTo>
                    <a:pt x="15321" y="225425"/>
                  </a:lnTo>
                  <a:lnTo>
                    <a:pt x="29299" y="259920"/>
                  </a:lnTo>
                  <a:lnTo>
                    <a:pt x="36422" y="270816"/>
                  </a:lnTo>
                  <a:lnTo>
                    <a:pt x="39593" y="272930"/>
                  </a:lnTo>
                  <a:lnTo>
                    <a:pt x="50849" y="275906"/>
                  </a:lnTo>
                  <a:lnTo>
                    <a:pt x="68487" y="276993"/>
                  </a:lnTo>
                  <a:lnTo>
                    <a:pt x="75274" y="274968"/>
                  </a:lnTo>
                  <a:lnTo>
                    <a:pt x="85674" y="267249"/>
                  </a:lnTo>
                  <a:lnTo>
                    <a:pt x="96694" y="254908"/>
                  </a:lnTo>
                  <a:lnTo>
                    <a:pt x="105469" y="24144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9" name="SMARTInkShape-841"/>
            <p:cNvSpPr/>
            <p:nvPr>
              <p:custDataLst>
                <p:tags r:id="rId45"/>
              </p:custDataLst>
            </p:nvPr>
          </p:nvSpPr>
          <p:spPr>
            <a:xfrm>
              <a:off x="5944227" y="4322268"/>
              <a:ext cx="120818" cy="327882"/>
            </a:xfrm>
            <a:custGeom>
              <a:avLst/>
              <a:gdLst/>
              <a:ahLst/>
              <a:cxnLst/>
              <a:rect l="0" t="0" r="0" b="0"/>
              <a:pathLst>
                <a:path w="120818" h="327882">
                  <a:moveTo>
                    <a:pt x="92242" y="21132"/>
                  </a:moveTo>
                  <a:lnTo>
                    <a:pt x="92242" y="21132"/>
                  </a:lnTo>
                  <a:lnTo>
                    <a:pt x="92242" y="13547"/>
                  </a:lnTo>
                  <a:lnTo>
                    <a:pt x="91448" y="11313"/>
                  </a:lnTo>
                  <a:lnTo>
                    <a:pt x="90125" y="9823"/>
                  </a:lnTo>
                  <a:lnTo>
                    <a:pt x="86091" y="7433"/>
                  </a:lnTo>
                  <a:lnTo>
                    <a:pt x="81600" y="7019"/>
                  </a:lnTo>
                  <a:lnTo>
                    <a:pt x="77458" y="4805"/>
                  </a:lnTo>
                  <a:lnTo>
                    <a:pt x="72971" y="1970"/>
                  </a:lnTo>
                  <a:lnTo>
                    <a:pt x="63623" y="149"/>
                  </a:lnTo>
                  <a:lnTo>
                    <a:pt x="61256" y="0"/>
                  </a:lnTo>
                  <a:lnTo>
                    <a:pt x="50341" y="3582"/>
                  </a:lnTo>
                  <a:lnTo>
                    <a:pt x="43721" y="9628"/>
                  </a:lnTo>
                  <a:lnTo>
                    <a:pt x="25654" y="40345"/>
                  </a:lnTo>
                  <a:lnTo>
                    <a:pt x="13672" y="73904"/>
                  </a:lnTo>
                  <a:lnTo>
                    <a:pt x="6520" y="100533"/>
                  </a:lnTo>
                  <a:lnTo>
                    <a:pt x="1491" y="130648"/>
                  </a:lnTo>
                  <a:lnTo>
                    <a:pt x="0" y="162590"/>
                  </a:lnTo>
                  <a:lnTo>
                    <a:pt x="1676" y="192162"/>
                  </a:lnTo>
                  <a:lnTo>
                    <a:pt x="5083" y="221033"/>
                  </a:lnTo>
                  <a:lnTo>
                    <a:pt x="10026" y="255440"/>
                  </a:lnTo>
                  <a:lnTo>
                    <a:pt x="15298" y="290289"/>
                  </a:lnTo>
                  <a:lnTo>
                    <a:pt x="21289" y="304082"/>
                  </a:lnTo>
                  <a:lnTo>
                    <a:pt x="37502" y="323387"/>
                  </a:lnTo>
                  <a:lnTo>
                    <a:pt x="42248" y="326124"/>
                  </a:lnTo>
                  <a:lnTo>
                    <a:pt x="51763" y="327881"/>
                  </a:lnTo>
                  <a:lnTo>
                    <a:pt x="56524" y="326004"/>
                  </a:lnTo>
                  <a:lnTo>
                    <a:pt x="79343" y="311509"/>
                  </a:lnTo>
                  <a:lnTo>
                    <a:pt x="94536" y="281251"/>
                  </a:lnTo>
                  <a:lnTo>
                    <a:pt x="100864" y="247062"/>
                  </a:lnTo>
                  <a:lnTo>
                    <a:pt x="109202" y="214897"/>
                  </a:lnTo>
                  <a:lnTo>
                    <a:pt x="117699" y="183085"/>
                  </a:lnTo>
                  <a:lnTo>
                    <a:pt x="120817" y="17115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0" name="SMARTInkShape-842"/>
            <p:cNvSpPr/>
            <p:nvPr>
              <p:custDataLst>
                <p:tags r:id="rId46"/>
              </p:custDataLst>
            </p:nvPr>
          </p:nvSpPr>
          <p:spPr>
            <a:xfrm>
              <a:off x="6122194" y="4286250"/>
              <a:ext cx="57151" cy="364294"/>
            </a:xfrm>
            <a:custGeom>
              <a:avLst/>
              <a:gdLst/>
              <a:ahLst/>
              <a:cxnLst/>
              <a:rect l="0" t="0" r="0" b="0"/>
              <a:pathLst>
                <a:path w="57151" h="364294">
                  <a:moveTo>
                    <a:pt x="0" y="0"/>
                  </a:moveTo>
                  <a:lnTo>
                    <a:pt x="0" y="0"/>
                  </a:lnTo>
                  <a:lnTo>
                    <a:pt x="794" y="18682"/>
                  </a:lnTo>
                  <a:lnTo>
                    <a:pt x="6151" y="50585"/>
                  </a:lnTo>
                  <a:lnTo>
                    <a:pt x="10642" y="79194"/>
                  </a:lnTo>
                  <a:lnTo>
                    <a:pt x="13207" y="109014"/>
                  </a:lnTo>
                  <a:lnTo>
                    <a:pt x="17760" y="137957"/>
                  </a:lnTo>
                  <a:lnTo>
                    <a:pt x="19799" y="161327"/>
                  </a:lnTo>
                  <a:lnTo>
                    <a:pt x="23064" y="197026"/>
                  </a:lnTo>
                  <a:lnTo>
                    <a:pt x="29059" y="227711"/>
                  </a:lnTo>
                  <a:lnTo>
                    <a:pt x="33745" y="256912"/>
                  </a:lnTo>
                  <a:lnTo>
                    <a:pt x="39121" y="291430"/>
                  </a:lnTo>
                  <a:lnTo>
                    <a:pt x="48024" y="326303"/>
                  </a:lnTo>
                  <a:lnTo>
                    <a:pt x="49919" y="336317"/>
                  </a:lnTo>
                  <a:lnTo>
                    <a:pt x="56041" y="351872"/>
                  </a:lnTo>
                  <a:lnTo>
                    <a:pt x="57147" y="364293"/>
                  </a:lnTo>
                  <a:lnTo>
                    <a:pt x="57150" y="333266"/>
                  </a:lnTo>
                  <a:lnTo>
                    <a:pt x="55033" y="313587"/>
                  </a:lnTo>
                  <a:lnTo>
                    <a:pt x="50006" y="29289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1" name="SMARTInkShape-843"/>
            <p:cNvSpPr/>
            <p:nvPr>
              <p:custDataLst>
                <p:tags r:id="rId47"/>
              </p:custDataLst>
            </p:nvPr>
          </p:nvSpPr>
          <p:spPr>
            <a:xfrm>
              <a:off x="6118422" y="4336256"/>
              <a:ext cx="260948" cy="184743"/>
            </a:xfrm>
            <a:custGeom>
              <a:avLst/>
              <a:gdLst/>
              <a:ahLst/>
              <a:cxnLst/>
              <a:rect l="0" t="0" r="0" b="0"/>
              <a:pathLst>
                <a:path w="260948" h="184743">
                  <a:moveTo>
                    <a:pt x="153791" y="0"/>
                  </a:moveTo>
                  <a:lnTo>
                    <a:pt x="153791" y="0"/>
                  </a:lnTo>
                  <a:lnTo>
                    <a:pt x="153791" y="3792"/>
                  </a:lnTo>
                  <a:lnTo>
                    <a:pt x="151674" y="7771"/>
                  </a:lnTo>
                  <a:lnTo>
                    <a:pt x="148881" y="12185"/>
                  </a:lnTo>
                  <a:lnTo>
                    <a:pt x="134520" y="45530"/>
                  </a:lnTo>
                  <a:lnTo>
                    <a:pt x="123055" y="64351"/>
                  </a:lnTo>
                  <a:lnTo>
                    <a:pt x="91941" y="97487"/>
                  </a:lnTo>
                  <a:lnTo>
                    <a:pt x="60786" y="123064"/>
                  </a:lnTo>
                  <a:lnTo>
                    <a:pt x="27726" y="147422"/>
                  </a:lnTo>
                  <a:lnTo>
                    <a:pt x="9650" y="159515"/>
                  </a:lnTo>
                  <a:lnTo>
                    <a:pt x="6384" y="164294"/>
                  </a:lnTo>
                  <a:lnTo>
                    <a:pt x="5514" y="166679"/>
                  </a:lnTo>
                  <a:lnTo>
                    <a:pt x="4139" y="168270"/>
                  </a:lnTo>
                  <a:lnTo>
                    <a:pt x="495" y="170037"/>
                  </a:lnTo>
                  <a:lnTo>
                    <a:pt x="0" y="171302"/>
                  </a:lnTo>
                  <a:lnTo>
                    <a:pt x="463" y="172939"/>
                  </a:lnTo>
                  <a:lnTo>
                    <a:pt x="3118" y="177477"/>
                  </a:lnTo>
                  <a:lnTo>
                    <a:pt x="5598" y="178098"/>
                  </a:lnTo>
                  <a:lnTo>
                    <a:pt x="10140" y="179167"/>
                  </a:lnTo>
                  <a:lnTo>
                    <a:pt x="26698" y="184716"/>
                  </a:lnTo>
                  <a:lnTo>
                    <a:pt x="47547" y="184742"/>
                  </a:lnTo>
                  <a:lnTo>
                    <a:pt x="83165" y="179238"/>
                  </a:lnTo>
                  <a:lnTo>
                    <a:pt x="118179" y="178679"/>
                  </a:lnTo>
                  <a:lnTo>
                    <a:pt x="151688" y="172951"/>
                  </a:lnTo>
                  <a:lnTo>
                    <a:pt x="167456" y="169778"/>
                  </a:lnTo>
                  <a:lnTo>
                    <a:pt x="200136" y="159133"/>
                  </a:lnTo>
                  <a:lnTo>
                    <a:pt x="234095" y="149964"/>
                  </a:lnTo>
                  <a:lnTo>
                    <a:pt x="246059" y="144511"/>
                  </a:lnTo>
                  <a:lnTo>
                    <a:pt x="251155" y="142809"/>
                  </a:lnTo>
                  <a:lnTo>
                    <a:pt x="260947" y="13573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263" name="SMARTInkShape-844"/>
          <p:cNvSpPr/>
          <p:nvPr>
            <p:custDataLst>
              <p:tags r:id="rId1"/>
            </p:custDataLst>
          </p:nvPr>
        </p:nvSpPr>
        <p:spPr>
          <a:xfrm>
            <a:off x="6758024" y="4336271"/>
            <a:ext cx="214251" cy="350030"/>
          </a:xfrm>
          <a:custGeom>
            <a:avLst/>
            <a:gdLst/>
            <a:ahLst/>
            <a:cxnLst/>
            <a:rect l="0" t="0" r="0" b="0"/>
            <a:pathLst>
              <a:path w="214251" h="350030">
                <a:moveTo>
                  <a:pt x="192845" y="28560"/>
                </a:moveTo>
                <a:lnTo>
                  <a:pt x="192845" y="28560"/>
                </a:lnTo>
                <a:lnTo>
                  <a:pt x="189052" y="28560"/>
                </a:lnTo>
                <a:lnTo>
                  <a:pt x="185074" y="26444"/>
                </a:lnTo>
                <a:lnTo>
                  <a:pt x="182902" y="24768"/>
                </a:lnTo>
                <a:lnTo>
                  <a:pt x="180488" y="20789"/>
                </a:lnTo>
                <a:lnTo>
                  <a:pt x="179844" y="18617"/>
                </a:lnTo>
                <a:lnTo>
                  <a:pt x="178622" y="17169"/>
                </a:lnTo>
                <a:lnTo>
                  <a:pt x="172519" y="14654"/>
                </a:lnTo>
                <a:lnTo>
                  <a:pt x="167949" y="14386"/>
                </a:lnTo>
                <a:lnTo>
                  <a:pt x="163788" y="12206"/>
                </a:lnTo>
                <a:lnTo>
                  <a:pt x="152300" y="2888"/>
                </a:lnTo>
                <a:lnTo>
                  <a:pt x="145200" y="845"/>
                </a:lnTo>
                <a:lnTo>
                  <a:pt x="112588" y="0"/>
                </a:lnTo>
                <a:lnTo>
                  <a:pt x="95140" y="781"/>
                </a:lnTo>
                <a:lnTo>
                  <a:pt x="83374" y="5689"/>
                </a:lnTo>
                <a:lnTo>
                  <a:pt x="61944" y="19912"/>
                </a:lnTo>
                <a:lnTo>
                  <a:pt x="34389" y="54881"/>
                </a:lnTo>
                <a:lnTo>
                  <a:pt x="19109" y="89491"/>
                </a:lnTo>
                <a:lnTo>
                  <a:pt x="7120" y="124044"/>
                </a:lnTo>
                <a:lnTo>
                  <a:pt x="1377" y="156253"/>
                </a:lnTo>
                <a:lnTo>
                  <a:pt x="243" y="190455"/>
                </a:lnTo>
                <a:lnTo>
                  <a:pt x="0" y="224475"/>
                </a:lnTo>
                <a:lnTo>
                  <a:pt x="6118" y="256985"/>
                </a:lnTo>
                <a:lnTo>
                  <a:pt x="8784" y="263168"/>
                </a:lnTo>
                <a:lnTo>
                  <a:pt x="10606" y="265928"/>
                </a:lnTo>
                <a:lnTo>
                  <a:pt x="32704" y="282516"/>
                </a:lnTo>
                <a:lnTo>
                  <a:pt x="40268" y="284781"/>
                </a:lnTo>
                <a:lnTo>
                  <a:pt x="56121" y="285610"/>
                </a:lnTo>
                <a:lnTo>
                  <a:pt x="62757" y="283563"/>
                </a:lnTo>
                <a:lnTo>
                  <a:pt x="94469" y="264247"/>
                </a:lnTo>
                <a:lnTo>
                  <a:pt x="102291" y="258723"/>
                </a:lnTo>
                <a:lnTo>
                  <a:pt x="129844" y="223698"/>
                </a:lnTo>
                <a:lnTo>
                  <a:pt x="151275" y="189086"/>
                </a:lnTo>
                <a:lnTo>
                  <a:pt x="164126" y="156650"/>
                </a:lnTo>
                <a:lnTo>
                  <a:pt x="173766" y="124682"/>
                </a:lnTo>
                <a:lnTo>
                  <a:pt x="182521" y="93497"/>
                </a:lnTo>
                <a:lnTo>
                  <a:pt x="189074" y="61013"/>
                </a:lnTo>
                <a:lnTo>
                  <a:pt x="198003" y="35901"/>
                </a:lnTo>
                <a:lnTo>
                  <a:pt x="199987" y="7169"/>
                </a:lnTo>
                <a:lnTo>
                  <a:pt x="199989" y="40715"/>
                </a:lnTo>
                <a:lnTo>
                  <a:pt x="194334" y="72083"/>
                </a:lnTo>
                <a:lnTo>
                  <a:pt x="195403" y="95166"/>
                </a:lnTo>
                <a:lnTo>
                  <a:pt x="198630" y="122114"/>
                </a:lnTo>
                <a:lnTo>
                  <a:pt x="199720" y="155872"/>
                </a:lnTo>
                <a:lnTo>
                  <a:pt x="199936" y="185471"/>
                </a:lnTo>
                <a:lnTo>
                  <a:pt x="199978" y="214248"/>
                </a:lnTo>
                <a:lnTo>
                  <a:pt x="202102" y="235714"/>
                </a:lnTo>
                <a:lnTo>
                  <a:pt x="206690" y="270819"/>
                </a:lnTo>
                <a:lnTo>
                  <a:pt x="207107" y="304748"/>
                </a:lnTo>
                <a:lnTo>
                  <a:pt x="207124" y="315269"/>
                </a:lnTo>
                <a:lnTo>
                  <a:pt x="209245" y="320822"/>
                </a:lnTo>
                <a:lnTo>
                  <a:pt x="212040" y="325936"/>
                </a:lnTo>
                <a:lnTo>
                  <a:pt x="213834" y="335686"/>
                </a:lnTo>
                <a:lnTo>
                  <a:pt x="214250" y="346256"/>
                </a:lnTo>
                <a:lnTo>
                  <a:pt x="213465" y="347514"/>
                </a:lnTo>
                <a:lnTo>
                  <a:pt x="212148" y="348352"/>
                </a:lnTo>
                <a:lnTo>
                  <a:pt x="207132" y="35002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268" name="SMARTInkShape-Group211"/>
          <p:cNvGrpSpPr/>
          <p:nvPr/>
        </p:nvGrpSpPr>
        <p:grpSpPr>
          <a:xfrm>
            <a:off x="7329488" y="4179094"/>
            <a:ext cx="342901" cy="563316"/>
            <a:chOff x="7329488" y="4179094"/>
            <a:chExt cx="342901" cy="563316"/>
          </a:xfrm>
        </p:grpSpPr>
        <p:sp>
          <p:nvSpPr>
            <p:cNvPr id="264" name="SMARTInkShape-845"/>
            <p:cNvSpPr/>
            <p:nvPr>
              <p:custDataLst>
                <p:tags r:id="rId38"/>
              </p:custDataLst>
            </p:nvPr>
          </p:nvSpPr>
          <p:spPr>
            <a:xfrm>
              <a:off x="7393781" y="4214813"/>
              <a:ext cx="14289" cy="527597"/>
            </a:xfrm>
            <a:custGeom>
              <a:avLst/>
              <a:gdLst/>
              <a:ahLst/>
              <a:cxnLst/>
              <a:rect l="0" t="0" r="0" b="0"/>
              <a:pathLst>
                <a:path w="14289" h="527597">
                  <a:moveTo>
                    <a:pt x="14288" y="0"/>
                  </a:moveTo>
                  <a:lnTo>
                    <a:pt x="14288" y="0"/>
                  </a:lnTo>
                  <a:lnTo>
                    <a:pt x="13494" y="31317"/>
                  </a:lnTo>
                  <a:lnTo>
                    <a:pt x="7806" y="60356"/>
                  </a:lnTo>
                  <a:lnTo>
                    <a:pt x="7202" y="95384"/>
                  </a:lnTo>
                  <a:lnTo>
                    <a:pt x="7152" y="128918"/>
                  </a:lnTo>
                  <a:lnTo>
                    <a:pt x="7146" y="162931"/>
                  </a:lnTo>
                  <a:lnTo>
                    <a:pt x="6350" y="190798"/>
                  </a:lnTo>
                  <a:lnTo>
                    <a:pt x="2235" y="219163"/>
                  </a:lnTo>
                  <a:lnTo>
                    <a:pt x="662" y="247676"/>
                  </a:lnTo>
                  <a:lnTo>
                    <a:pt x="196" y="276232"/>
                  </a:lnTo>
                  <a:lnTo>
                    <a:pt x="58" y="305596"/>
                  </a:lnTo>
                  <a:lnTo>
                    <a:pt x="17" y="338285"/>
                  </a:lnTo>
                  <a:lnTo>
                    <a:pt x="799" y="368431"/>
                  </a:lnTo>
                  <a:lnTo>
                    <a:pt x="4118" y="396678"/>
                  </a:lnTo>
                  <a:lnTo>
                    <a:pt x="1049" y="427959"/>
                  </a:lnTo>
                  <a:lnTo>
                    <a:pt x="138" y="463462"/>
                  </a:lnTo>
                  <a:lnTo>
                    <a:pt x="13" y="495013"/>
                  </a:lnTo>
                  <a:lnTo>
                    <a:pt x="0" y="527596"/>
                  </a:lnTo>
                  <a:lnTo>
                    <a:pt x="794" y="510688"/>
                  </a:lnTo>
                  <a:lnTo>
                    <a:pt x="6151" y="484195"/>
                  </a:lnTo>
                  <a:lnTo>
                    <a:pt x="7742" y="456094"/>
                  </a:lnTo>
                  <a:lnTo>
                    <a:pt x="14288" y="42148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5" name="SMARTInkShape-846"/>
            <p:cNvSpPr/>
            <p:nvPr>
              <p:custDataLst>
                <p:tags r:id="rId39"/>
              </p:custDataLst>
            </p:nvPr>
          </p:nvSpPr>
          <p:spPr>
            <a:xfrm>
              <a:off x="7486650" y="4179094"/>
              <a:ext cx="35279" cy="505989"/>
            </a:xfrm>
            <a:custGeom>
              <a:avLst/>
              <a:gdLst/>
              <a:ahLst/>
              <a:cxnLst/>
              <a:rect l="0" t="0" r="0" b="0"/>
              <a:pathLst>
                <a:path w="35279" h="505989">
                  <a:moveTo>
                    <a:pt x="28575" y="0"/>
                  </a:moveTo>
                  <a:lnTo>
                    <a:pt x="28575" y="0"/>
                  </a:lnTo>
                  <a:lnTo>
                    <a:pt x="28575" y="9943"/>
                  </a:lnTo>
                  <a:lnTo>
                    <a:pt x="35278" y="45181"/>
                  </a:lnTo>
                  <a:lnTo>
                    <a:pt x="33472" y="64981"/>
                  </a:lnTo>
                  <a:lnTo>
                    <a:pt x="29542" y="93004"/>
                  </a:lnTo>
                  <a:lnTo>
                    <a:pt x="28766" y="127174"/>
                  </a:lnTo>
                  <a:lnTo>
                    <a:pt x="27838" y="155068"/>
                  </a:lnTo>
                  <a:lnTo>
                    <a:pt x="23682" y="183441"/>
                  </a:lnTo>
                  <a:lnTo>
                    <a:pt x="22098" y="212750"/>
                  </a:lnTo>
                  <a:lnTo>
                    <a:pt x="21629" y="245423"/>
                  </a:lnTo>
                  <a:lnTo>
                    <a:pt x="21490" y="275565"/>
                  </a:lnTo>
                  <a:lnTo>
                    <a:pt x="21448" y="304604"/>
                  </a:lnTo>
                  <a:lnTo>
                    <a:pt x="22230" y="333317"/>
                  </a:lnTo>
                  <a:lnTo>
                    <a:pt x="26342" y="361933"/>
                  </a:lnTo>
                  <a:lnTo>
                    <a:pt x="27913" y="389726"/>
                  </a:lnTo>
                  <a:lnTo>
                    <a:pt x="28444" y="420853"/>
                  </a:lnTo>
                  <a:lnTo>
                    <a:pt x="28558" y="456323"/>
                  </a:lnTo>
                  <a:lnTo>
                    <a:pt x="29363" y="472109"/>
                  </a:lnTo>
                  <a:lnTo>
                    <a:pt x="34228" y="487074"/>
                  </a:lnTo>
                  <a:lnTo>
                    <a:pt x="34725" y="491403"/>
                  </a:lnTo>
                  <a:lnTo>
                    <a:pt x="34262" y="494289"/>
                  </a:lnTo>
                  <a:lnTo>
                    <a:pt x="33161" y="496214"/>
                  </a:lnTo>
                  <a:lnTo>
                    <a:pt x="31632" y="497497"/>
                  </a:lnTo>
                  <a:lnTo>
                    <a:pt x="29934" y="501039"/>
                  </a:lnTo>
                  <a:lnTo>
                    <a:pt x="28843" y="505988"/>
                  </a:lnTo>
                  <a:lnTo>
                    <a:pt x="27834" y="501262"/>
                  </a:lnTo>
                  <a:lnTo>
                    <a:pt x="23681" y="494950"/>
                  </a:lnTo>
                  <a:lnTo>
                    <a:pt x="9305" y="461675"/>
                  </a:lnTo>
                  <a:lnTo>
                    <a:pt x="0" y="44291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6" name="SMARTInkShape-847"/>
            <p:cNvSpPr/>
            <p:nvPr>
              <p:custDataLst>
                <p:tags r:id="rId40"/>
              </p:custDataLst>
            </p:nvPr>
          </p:nvSpPr>
          <p:spPr>
            <a:xfrm>
              <a:off x="7329488" y="4400550"/>
              <a:ext cx="335757" cy="42860"/>
            </a:xfrm>
            <a:custGeom>
              <a:avLst/>
              <a:gdLst/>
              <a:ahLst/>
              <a:cxnLst/>
              <a:rect l="0" t="0" r="0" b="0"/>
              <a:pathLst>
                <a:path w="335757" h="42860">
                  <a:moveTo>
                    <a:pt x="0" y="35719"/>
                  </a:moveTo>
                  <a:lnTo>
                    <a:pt x="0" y="35719"/>
                  </a:lnTo>
                  <a:lnTo>
                    <a:pt x="3792" y="39511"/>
                  </a:lnTo>
                  <a:lnTo>
                    <a:pt x="7770" y="41373"/>
                  </a:lnTo>
                  <a:lnTo>
                    <a:pt x="43064" y="42824"/>
                  </a:lnTo>
                  <a:lnTo>
                    <a:pt x="77109" y="42859"/>
                  </a:lnTo>
                  <a:lnTo>
                    <a:pt x="109143" y="40746"/>
                  </a:lnTo>
                  <a:lnTo>
                    <a:pt x="143930" y="36381"/>
                  </a:lnTo>
                  <a:lnTo>
                    <a:pt x="177155" y="33733"/>
                  </a:lnTo>
                  <a:lnTo>
                    <a:pt x="206884" y="29594"/>
                  </a:lnTo>
                  <a:lnTo>
                    <a:pt x="240596" y="23073"/>
                  </a:lnTo>
                  <a:lnTo>
                    <a:pt x="271009" y="16258"/>
                  </a:lnTo>
                  <a:lnTo>
                    <a:pt x="290642" y="12755"/>
                  </a:lnTo>
                  <a:lnTo>
                    <a:pt x="325202" y="881"/>
                  </a:lnTo>
                  <a:lnTo>
                    <a:pt x="335756"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7" name="SMARTInkShape-848"/>
            <p:cNvSpPr/>
            <p:nvPr>
              <p:custDataLst>
                <p:tags r:id="rId41"/>
              </p:custDataLst>
            </p:nvPr>
          </p:nvSpPr>
          <p:spPr>
            <a:xfrm>
              <a:off x="7358063" y="4471988"/>
              <a:ext cx="314326" cy="50007"/>
            </a:xfrm>
            <a:custGeom>
              <a:avLst/>
              <a:gdLst/>
              <a:ahLst/>
              <a:cxnLst/>
              <a:rect l="0" t="0" r="0" b="0"/>
              <a:pathLst>
                <a:path w="314326" h="50007">
                  <a:moveTo>
                    <a:pt x="0" y="50006"/>
                  </a:moveTo>
                  <a:lnTo>
                    <a:pt x="0" y="50006"/>
                  </a:lnTo>
                  <a:lnTo>
                    <a:pt x="24369" y="49212"/>
                  </a:lnTo>
                  <a:lnTo>
                    <a:pt x="51491" y="43855"/>
                  </a:lnTo>
                  <a:lnTo>
                    <a:pt x="85920" y="40876"/>
                  </a:lnTo>
                  <a:lnTo>
                    <a:pt x="116559" y="35604"/>
                  </a:lnTo>
                  <a:lnTo>
                    <a:pt x="146523" y="29657"/>
                  </a:lnTo>
                  <a:lnTo>
                    <a:pt x="181191" y="26600"/>
                  </a:lnTo>
                  <a:lnTo>
                    <a:pt x="213414" y="22452"/>
                  </a:lnTo>
                  <a:lnTo>
                    <a:pt x="242709" y="16723"/>
                  </a:lnTo>
                  <a:lnTo>
                    <a:pt x="271427" y="12651"/>
                  </a:lnTo>
                  <a:lnTo>
                    <a:pt x="304795" y="2959"/>
                  </a:lnTo>
                  <a:lnTo>
                    <a:pt x="314325"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72" name="SMARTInkShape-Group213"/>
          <p:cNvGrpSpPr/>
          <p:nvPr/>
        </p:nvGrpSpPr>
        <p:grpSpPr>
          <a:xfrm>
            <a:off x="8051006" y="4207669"/>
            <a:ext cx="506978" cy="542476"/>
            <a:chOff x="8051006" y="4207669"/>
            <a:chExt cx="506978" cy="542476"/>
          </a:xfrm>
        </p:grpSpPr>
        <p:sp>
          <p:nvSpPr>
            <p:cNvPr id="269" name="SMARTInkShape-849"/>
            <p:cNvSpPr/>
            <p:nvPr>
              <p:custDataLst>
                <p:tags r:id="rId35"/>
              </p:custDataLst>
            </p:nvPr>
          </p:nvSpPr>
          <p:spPr>
            <a:xfrm>
              <a:off x="8051006" y="4422677"/>
              <a:ext cx="506978" cy="326771"/>
            </a:xfrm>
            <a:custGeom>
              <a:avLst/>
              <a:gdLst/>
              <a:ahLst/>
              <a:cxnLst/>
              <a:rect l="0" t="0" r="0" b="0"/>
              <a:pathLst>
                <a:path w="506978" h="326771">
                  <a:moveTo>
                    <a:pt x="0" y="70742"/>
                  </a:moveTo>
                  <a:lnTo>
                    <a:pt x="0" y="70742"/>
                  </a:lnTo>
                  <a:lnTo>
                    <a:pt x="7584" y="74534"/>
                  </a:lnTo>
                  <a:lnTo>
                    <a:pt x="15542" y="74279"/>
                  </a:lnTo>
                  <a:lnTo>
                    <a:pt x="37378" y="71441"/>
                  </a:lnTo>
                  <a:lnTo>
                    <a:pt x="58918" y="70086"/>
                  </a:lnTo>
                  <a:lnTo>
                    <a:pt x="93756" y="63478"/>
                  </a:lnTo>
                  <a:lnTo>
                    <a:pt x="128705" y="57536"/>
                  </a:lnTo>
                  <a:lnTo>
                    <a:pt x="162096" y="51758"/>
                  </a:lnTo>
                  <a:lnTo>
                    <a:pt x="192444" y="47677"/>
                  </a:lnTo>
                  <a:lnTo>
                    <a:pt x="221370" y="39463"/>
                  </a:lnTo>
                  <a:lnTo>
                    <a:pt x="254130" y="30197"/>
                  </a:lnTo>
                  <a:lnTo>
                    <a:pt x="279651" y="22840"/>
                  </a:lnTo>
                  <a:lnTo>
                    <a:pt x="298231" y="19242"/>
                  </a:lnTo>
                  <a:lnTo>
                    <a:pt x="314938" y="14708"/>
                  </a:lnTo>
                  <a:lnTo>
                    <a:pt x="348898" y="13594"/>
                  </a:lnTo>
                  <a:lnTo>
                    <a:pt x="349280" y="14387"/>
                  </a:lnTo>
                  <a:lnTo>
                    <a:pt x="349704" y="17385"/>
                  </a:lnTo>
                  <a:lnTo>
                    <a:pt x="347777" y="21363"/>
                  </a:lnTo>
                  <a:lnTo>
                    <a:pt x="346151" y="23535"/>
                  </a:lnTo>
                  <a:lnTo>
                    <a:pt x="337373" y="56656"/>
                  </a:lnTo>
                  <a:lnTo>
                    <a:pt x="330266" y="85997"/>
                  </a:lnTo>
                  <a:lnTo>
                    <a:pt x="321326" y="115912"/>
                  </a:lnTo>
                  <a:lnTo>
                    <a:pt x="315708" y="148368"/>
                  </a:lnTo>
                  <a:lnTo>
                    <a:pt x="313805" y="182619"/>
                  </a:lnTo>
                  <a:lnTo>
                    <a:pt x="310291" y="205755"/>
                  </a:lnTo>
                  <a:lnTo>
                    <a:pt x="313293" y="234906"/>
                  </a:lnTo>
                  <a:lnTo>
                    <a:pt x="317913" y="263595"/>
                  </a:lnTo>
                  <a:lnTo>
                    <a:pt x="326470" y="285695"/>
                  </a:lnTo>
                  <a:lnTo>
                    <a:pt x="341334" y="308652"/>
                  </a:lnTo>
                  <a:lnTo>
                    <a:pt x="349084" y="314857"/>
                  </a:lnTo>
                  <a:lnTo>
                    <a:pt x="357819" y="318144"/>
                  </a:lnTo>
                  <a:lnTo>
                    <a:pt x="366200" y="320398"/>
                  </a:lnTo>
                  <a:lnTo>
                    <a:pt x="376174" y="325336"/>
                  </a:lnTo>
                  <a:lnTo>
                    <a:pt x="384412" y="326770"/>
                  </a:lnTo>
                  <a:lnTo>
                    <a:pt x="401766" y="323784"/>
                  </a:lnTo>
                  <a:lnTo>
                    <a:pt x="430762" y="311094"/>
                  </a:lnTo>
                  <a:lnTo>
                    <a:pt x="439629" y="304300"/>
                  </a:lnTo>
                  <a:lnTo>
                    <a:pt x="469332" y="273020"/>
                  </a:lnTo>
                  <a:lnTo>
                    <a:pt x="487295" y="239431"/>
                  </a:lnTo>
                  <a:lnTo>
                    <a:pt x="501333" y="207339"/>
                  </a:lnTo>
                  <a:lnTo>
                    <a:pt x="506046" y="172366"/>
                  </a:lnTo>
                  <a:lnTo>
                    <a:pt x="506977" y="137000"/>
                  </a:lnTo>
                  <a:lnTo>
                    <a:pt x="505022" y="114186"/>
                  </a:lnTo>
                  <a:lnTo>
                    <a:pt x="497251" y="81352"/>
                  </a:lnTo>
                  <a:lnTo>
                    <a:pt x="483602" y="48278"/>
                  </a:lnTo>
                  <a:lnTo>
                    <a:pt x="466296" y="24324"/>
                  </a:lnTo>
                  <a:lnTo>
                    <a:pt x="452311" y="12979"/>
                  </a:lnTo>
                  <a:lnTo>
                    <a:pt x="434320" y="4591"/>
                  </a:lnTo>
                  <a:lnTo>
                    <a:pt x="399860" y="0"/>
                  </a:lnTo>
                  <a:lnTo>
                    <a:pt x="369216" y="189"/>
                  </a:lnTo>
                  <a:lnTo>
                    <a:pt x="339252" y="9259"/>
                  </a:lnTo>
                  <a:lnTo>
                    <a:pt x="304865" y="32799"/>
                  </a:lnTo>
                  <a:lnTo>
                    <a:pt x="278607" y="5645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0" name="SMARTInkShape-850"/>
            <p:cNvSpPr/>
            <p:nvPr>
              <p:custDataLst>
                <p:tags r:id="rId36"/>
              </p:custDataLst>
            </p:nvPr>
          </p:nvSpPr>
          <p:spPr>
            <a:xfrm>
              <a:off x="8158163" y="4207669"/>
              <a:ext cx="49920" cy="542476"/>
            </a:xfrm>
            <a:custGeom>
              <a:avLst/>
              <a:gdLst/>
              <a:ahLst/>
              <a:cxnLst/>
              <a:rect l="0" t="0" r="0" b="0"/>
              <a:pathLst>
                <a:path w="49920" h="542476">
                  <a:moveTo>
                    <a:pt x="35718" y="0"/>
                  </a:moveTo>
                  <a:lnTo>
                    <a:pt x="35718" y="0"/>
                  </a:lnTo>
                  <a:lnTo>
                    <a:pt x="41373" y="13425"/>
                  </a:lnTo>
                  <a:lnTo>
                    <a:pt x="42836" y="45670"/>
                  </a:lnTo>
                  <a:lnTo>
                    <a:pt x="48513" y="75413"/>
                  </a:lnTo>
                  <a:lnTo>
                    <a:pt x="49710" y="106530"/>
                  </a:lnTo>
                  <a:lnTo>
                    <a:pt x="49919" y="135986"/>
                  </a:lnTo>
                  <a:lnTo>
                    <a:pt x="46187" y="166057"/>
                  </a:lnTo>
                  <a:lnTo>
                    <a:pt x="43847" y="198868"/>
                  </a:lnTo>
                  <a:lnTo>
                    <a:pt x="43153" y="233725"/>
                  </a:lnTo>
                  <a:lnTo>
                    <a:pt x="42948" y="269189"/>
                  </a:lnTo>
                  <a:lnTo>
                    <a:pt x="39096" y="304832"/>
                  </a:lnTo>
                  <a:lnTo>
                    <a:pt x="36719" y="340528"/>
                  </a:lnTo>
                  <a:lnTo>
                    <a:pt x="36014" y="372448"/>
                  </a:lnTo>
                  <a:lnTo>
                    <a:pt x="35806" y="402014"/>
                  </a:lnTo>
                  <a:lnTo>
                    <a:pt x="35735" y="435539"/>
                  </a:lnTo>
                  <a:lnTo>
                    <a:pt x="37838" y="467679"/>
                  </a:lnTo>
                  <a:lnTo>
                    <a:pt x="42421" y="503266"/>
                  </a:lnTo>
                  <a:lnTo>
                    <a:pt x="42775" y="519745"/>
                  </a:lnTo>
                  <a:lnTo>
                    <a:pt x="40706" y="526802"/>
                  </a:lnTo>
                  <a:lnTo>
                    <a:pt x="37935" y="532584"/>
                  </a:lnTo>
                  <a:lnTo>
                    <a:pt x="35804" y="542475"/>
                  </a:lnTo>
                  <a:lnTo>
                    <a:pt x="25782" y="532942"/>
                  </a:lnTo>
                  <a:lnTo>
                    <a:pt x="23365" y="526317"/>
                  </a:lnTo>
                  <a:lnTo>
                    <a:pt x="19887" y="513662"/>
                  </a:lnTo>
                  <a:lnTo>
                    <a:pt x="15188" y="504519"/>
                  </a:lnTo>
                  <a:lnTo>
                    <a:pt x="0" y="48577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1" name="SMARTInkShape-851"/>
            <p:cNvSpPr/>
            <p:nvPr>
              <p:custDataLst>
                <p:tags r:id="rId37"/>
              </p:custDataLst>
            </p:nvPr>
          </p:nvSpPr>
          <p:spPr>
            <a:xfrm>
              <a:off x="8086725" y="4550569"/>
              <a:ext cx="7145" cy="1"/>
            </a:xfrm>
            <a:custGeom>
              <a:avLst/>
              <a:gdLst/>
              <a:ahLst/>
              <a:cxnLst/>
              <a:rect l="0" t="0" r="0" b="0"/>
              <a:pathLst>
                <a:path w="7145" h="1">
                  <a:moveTo>
                    <a:pt x="0" y="0"/>
                  </a:moveTo>
                  <a:lnTo>
                    <a:pt x="0" y="0"/>
                  </a:lnTo>
                  <a:lnTo>
                    <a:pt x="7144"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78" name="SMARTInkShape-Group214"/>
          <p:cNvGrpSpPr/>
          <p:nvPr/>
        </p:nvGrpSpPr>
        <p:grpSpPr>
          <a:xfrm>
            <a:off x="2158835" y="4829273"/>
            <a:ext cx="698666" cy="448528"/>
            <a:chOff x="2158835" y="4829273"/>
            <a:chExt cx="698666" cy="448528"/>
          </a:xfrm>
        </p:grpSpPr>
        <p:sp>
          <p:nvSpPr>
            <p:cNvPr id="273" name="SMARTInkShape-852"/>
            <p:cNvSpPr/>
            <p:nvPr>
              <p:custDataLst>
                <p:tags r:id="rId30"/>
              </p:custDataLst>
            </p:nvPr>
          </p:nvSpPr>
          <p:spPr>
            <a:xfrm>
              <a:off x="2158835" y="4829273"/>
              <a:ext cx="298169" cy="413208"/>
            </a:xfrm>
            <a:custGeom>
              <a:avLst/>
              <a:gdLst/>
              <a:ahLst/>
              <a:cxnLst/>
              <a:rect l="0" t="0" r="0" b="0"/>
              <a:pathLst>
                <a:path w="298169" h="413208">
                  <a:moveTo>
                    <a:pt x="248609" y="35621"/>
                  </a:moveTo>
                  <a:lnTo>
                    <a:pt x="248609" y="35621"/>
                  </a:lnTo>
                  <a:lnTo>
                    <a:pt x="237218" y="23436"/>
                  </a:lnTo>
                  <a:lnTo>
                    <a:pt x="232777" y="14134"/>
                  </a:lnTo>
                  <a:lnTo>
                    <a:pt x="230910" y="11772"/>
                  </a:lnTo>
                  <a:lnTo>
                    <a:pt x="226720" y="9146"/>
                  </a:lnTo>
                  <a:lnTo>
                    <a:pt x="200834" y="646"/>
                  </a:lnTo>
                  <a:lnTo>
                    <a:pt x="179219" y="0"/>
                  </a:lnTo>
                  <a:lnTo>
                    <a:pt x="145402" y="7183"/>
                  </a:lnTo>
                  <a:lnTo>
                    <a:pt x="119390" y="16804"/>
                  </a:lnTo>
                  <a:lnTo>
                    <a:pt x="89923" y="38347"/>
                  </a:lnTo>
                  <a:lnTo>
                    <a:pt x="60565" y="71517"/>
                  </a:lnTo>
                  <a:lnTo>
                    <a:pt x="36687" y="101035"/>
                  </a:lnTo>
                  <a:lnTo>
                    <a:pt x="20637" y="133664"/>
                  </a:lnTo>
                  <a:lnTo>
                    <a:pt x="8185" y="164096"/>
                  </a:lnTo>
                  <a:lnTo>
                    <a:pt x="0" y="186281"/>
                  </a:lnTo>
                  <a:lnTo>
                    <a:pt x="1326" y="194127"/>
                  </a:lnTo>
                  <a:lnTo>
                    <a:pt x="7452" y="213705"/>
                  </a:lnTo>
                  <a:lnTo>
                    <a:pt x="9256" y="216256"/>
                  </a:lnTo>
                  <a:lnTo>
                    <a:pt x="13378" y="219090"/>
                  </a:lnTo>
                  <a:lnTo>
                    <a:pt x="39210" y="227752"/>
                  </a:lnTo>
                  <a:lnTo>
                    <a:pt x="51716" y="227486"/>
                  </a:lnTo>
                  <a:lnTo>
                    <a:pt x="84515" y="221207"/>
                  </a:lnTo>
                  <a:lnTo>
                    <a:pt x="119978" y="209230"/>
                  </a:lnTo>
                  <a:lnTo>
                    <a:pt x="149688" y="193724"/>
                  </a:lnTo>
                  <a:lnTo>
                    <a:pt x="182342" y="184588"/>
                  </a:lnTo>
                  <a:lnTo>
                    <a:pt x="200135" y="180301"/>
                  </a:lnTo>
                  <a:lnTo>
                    <a:pt x="228820" y="179527"/>
                  </a:lnTo>
                  <a:lnTo>
                    <a:pt x="260736" y="187329"/>
                  </a:lnTo>
                  <a:lnTo>
                    <a:pt x="293521" y="209481"/>
                  </a:lnTo>
                  <a:lnTo>
                    <a:pt x="296351" y="216344"/>
                  </a:lnTo>
                  <a:lnTo>
                    <a:pt x="298168" y="229893"/>
                  </a:lnTo>
                  <a:lnTo>
                    <a:pt x="290785" y="256085"/>
                  </a:lnTo>
                  <a:lnTo>
                    <a:pt x="274762" y="290356"/>
                  </a:lnTo>
                  <a:lnTo>
                    <a:pt x="245947" y="323749"/>
                  </a:lnTo>
                  <a:lnTo>
                    <a:pt x="216834" y="351533"/>
                  </a:lnTo>
                  <a:lnTo>
                    <a:pt x="182594" y="374420"/>
                  </a:lnTo>
                  <a:lnTo>
                    <a:pt x="167048" y="387448"/>
                  </a:lnTo>
                  <a:lnTo>
                    <a:pt x="132607" y="403660"/>
                  </a:lnTo>
                  <a:lnTo>
                    <a:pt x="99296" y="407588"/>
                  </a:lnTo>
                  <a:lnTo>
                    <a:pt x="78849" y="413207"/>
                  </a:lnTo>
                  <a:lnTo>
                    <a:pt x="71825" y="411664"/>
                  </a:lnTo>
                  <a:lnTo>
                    <a:pt x="60848" y="404206"/>
                  </a:lnTo>
                  <a:lnTo>
                    <a:pt x="51036" y="394295"/>
                  </a:lnTo>
                  <a:lnTo>
                    <a:pt x="44636" y="382313"/>
                  </a:lnTo>
                  <a:lnTo>
                    <a:pt x="41861" y="359343"/>
                  </a:lnTo>
                  <a:lnTo>
                    <a:pt x="48740" y="326125"/>
                  </a:lnTo>
                  <a:lnTo>
                    <a:pt x="55728" y="30708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4" name="SMARTInkShape-853"/>
            <p:cNvSpPr/>
            <p:nvPr>
              <p:custDataLst>
                <p:tags r:id="rId31"/>
              </p:custDataLst>
            </p:nvPr>
          </p:nvSpPr>
          <p:spPr>
            <a:xfrm>
              <a:off x="2528888" y="5114925"/>
              <a:ext cx="14288" cy="1"/>
            </a:xfrm>
            <a:custGeom>
              <a:avLst/>
              <a:gdLst/>
              <a:ahLst/>
              <a:cxnLst/>
              <a:rect l="0" t="0" r="0" b="0"/>
              <a:pathLst>
                <a:path w="14288" h="1">
                  <a:moveTo>
                    <a:pt x="0" y="0"/>
                  </a:moveTo>
                  <a:lnTo>
                    <a:pt x="0" y="0"/>
                  </a:lnTo>
                  <a:lnTo>
                    <a:pt x="14287"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5" name="SMARTInkShape-854"/>
            <p:cNvSpPr/>
            <p:nvPr>
              <p:custDataLst>
                <p:tags r:id="rId32"/>
              </p:custDataLst>
            </p:nvPr>
          </p:nvSpPr>
          <p:spPr>
            <a:xfrm>
              <a:off x="2578894" y="5057775"/>
              <a:ext cx="57151" cy="57151"/>
            </a:xfrm>
            <a:custGeom>
              <a:avLst/>
              <a:gdLst/>
              <a:ahLst/>
              <a:cxnLst/>
              <a:rect l="0" t="0" r="0" b="0"/>
              <a:pathLst>
                <a:path w="57151" h="57151">
                  <a:moveTo>
                    <a:pt x="0" y="57150"/>
                  </a:moveTo>
                  <a:lnTo>
                    <a:pt x="0" y="57150"/>
                  </a:lnTo>
                  <a:lnTo>
                    <a:pt x="11406" y="56356"/>
                  </a:lnTo>
                  <a:lnTo>
                    <a:pt x="23576" y="51447"/>
                  </a:lnTo>
                  <a:lnTo>
                    <a:pt x="45141" y="33301"/>
                  </a:lnTo>
                  <a:lnTo>
                    <a:pt x="52357" y="22390"/>
                  </a:lnTo>
                  <a:lnTo>
                    <a:pt x="5715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6" name="SMARTInkShape-855"/>
            <p:cNvSpPr/>
            <p:nvPr>
              <p:custDataLst>
                <p:tags r:id="rId33"/>
              </p:custDataLst>
            </p:nvPr>
          </p:nvSpPr>
          <p:spPr>
            <a:xfrm>
              <a:off x="2537564" y="4958109"/>
              <a:ext cx="105625" cy="319692"/>
            </a:xfrm>
            <a:custGeom>
              <a:avLst/>
              <a:gdLst/>
              <a:ahLst/>
              <a:cxnLst/>
              <a:rect l="0" t="0" r="0" b="0"/>
              <a:pathLst>
                <a:path w="105625" h="319692">
                  <a:moveTo>
                    <a:pt x="105624" y="56804"/>
                  </a:moveTo>
                  <a:lnTo>
                    <a:pt x="105624" y="56804"/>
                  </a:lnTo>
                  <a:lnTo>
                    <a:pt x="99969" y="43378"/>
                  </a:lnTo>
                  <a:lnTo>
                    <a:pt x="92973" y="20905"/>
                  </a:lnTo>
                  <a:lnTo>
                    <a:pt x="88624" y="13596"/>
                  </a:lnTo>
                  <a:lnTo>
                    <a:pt x="84045" y="9819"/>
                  </a:lnTo>
                  <a:lnTo>
                    <a:pt x="79364" y="7347"/>
                  </a:lnTo>
                  <a:lnTo>
                    <a:pt x="74638" y="3602"/>
                  </a:lnTo>
                  <a:lnTo>
                    <a:pt x="67775" y="1408"/>
                  </a:lnTo>
                  <a:lnTo>
                    <a:pt x="54227" y="0"/>
                  </a:lnTo>
                  <a:lnTo>
                    <a:pt x="36677" y="5835"/>
                  </a:lnTo>
                  <a:lnTo>
                    <a:pt x="24462" y="16656"/>
                  </a:lnTo>
                  <a:lnTo>
                    <a:pt x="17458" y="27357"/>
                  </a:lnTo>
                  <a:lnTo>
                    <a:pt x="11258" y="57630"/>
                  </a:lnTo>
                  <a:lnTo>
                    <a:pt x="6726" y="85541"/>
                  </a:lnTo>
                  <a:lnTo>
                    <a:pt x="5037" y="118895"/>
                  </a:lnTo>
                  <a:lnTo>
                    <a:pt x="0" y="151354"/>
                  </a:lnTo>
                  <a:lnTo>
                    <a:pt x="1038" y="178746"/>
                  </a:lnTo>
                  <a:lnTo>
                    <a:pt x="4256" y="206970"/>
                  </a:lnTo>
                  <a:lnTo>
                    <a:pt x="9136" y="241159"/>
                  </a:lnTo>
                  <a:lnTo>
                    <a:pt x="13627" y="265934"/>
                  </a:lnTo>
                  <a:lnTo>
                    <a:pt x="28754" y="292365"/>
                  </a:lnTo>
                  <a:lnTo>
                    <a:pt x="50837" y="316293"/>
                  </a:lnTo>
                  <a:lnTo>
                    <a:pt x="55609" y="318976"/>
                  </a:lnTo>
                  <a:lnTo>
                    <a:pt x="57993" y="319691"/>
                  </a:lnTo>
                  <a:lnTo>
                    <a:pt x="60376" y="319375"/>
                  </a:lnTo>
                  <a:lnTo>
                    <a:pt x="65141" y="316906"/>
                  </a:lnTo>
                  <a:lnTo>
                    <a:pt x="85927" y="301171"/>
                  </a:lnTo>
                  <a:lnTo>
                    <a:pt x="91336" y="28540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7" name="SMARTInkShape-856"/>
            <p:cNvSpPr/>
            <p:nvPr>
              <p:custDataLst>
                <p:tags r:id="rId34"/>
              </p:custDataLst>
            </p:nvPr>
          </p:nvSpPr>
          <p:spPr>
            <a:xfrm>
              <a:off x="2714909" y="4965041"/>
              <a:ext cx="142592" cy="213669"/>
            </a:xfrm>
            <a:custGeom>
              <a:avLst/>
              <a:gdLst/>
              <a:ahLst/>
              <a:cxnLst/>
              <a:rect l="0" t="0" r="0" b="0"/>
              <a:pathLst>
                <a:path w="142592" h="213669">
                  <a:moveTo>
                    <a:pt x="49722" y="185603"/>
                  </a:moveTo>
                  <a:lnTo>
                    <a:pt x="49722" y="185603"/>
                  </a:lnTo>
                  <a:lnTo>
                    <a:pt x="63147" y="179948"/>
                  </a:lnTo>
                  <a:lnTo>
                    <a:pt x="65816" y="179452"/>
                  </a:lnTo>
                  <a:lnTo>
                    <a:pt x="70898" y="176784"/>
                  </a:lnTo>
                  <a:lnTo>
                    <a:pt x="94309" y="159343"/>
                  </a:lnTo>
                  <a:lnTo>
                    <a:pt x="104162" y="145116"/>
                  </a:lnTo>
                  <a:lnTo>
                    <a:pt x="105668" y="140357"/>
                  </a:lnTo>
                  <a:lnTo>
                    <a:pt x="108830" y="120682"/>
                  </a:lnTo>
                  <a:lnTo>
                    <a:pt x="112479" y="106835"/>
                  </a:lnTo>
                  <a:lnTo>
                    <a:pt x="112539" y="97414"/>
                  </a:lnTo>
                  <a:lnTo>
                    <a:pt x="107474" y="64005"/>
                  </a:lnTo>
                  <a:lnTo>
                    <a:pt x="106257" y="48150"/>
                  </a:lnTo>
                  <a:lnTo>
                    <a:pt x="96953" y="23765"/>
                  </a:lnTo>
                  <a:lnTo>
                    <a:pt x="85389" y="7648"/>
                  </a:lnTo>
                  <a:lnTo>
                    <a:pt x="80656" y="3324"/>
                  </a:lnTo>
                  <a:lnTo>
                    <a:pt x="75906" y="1402"/>
                  </a:lnTo>
                  <a:lnTo>
                    <a:pt x="61628" y="0"/>
                  </a:lnTo>
                  <a:lnTo>
                    <a:pt x="50692" y="3698"/>
                  </a:lnTo>
                  <a:lnTo>
                    <a:pt x="44068" y="9770"/>
                  </a:lnTo>
                  <a:lnTo>
                    <a:pt x="19846" y="40508"/>
                  </a:lnTo>
                  <a:lnTo>
                    <a:pt x="7002" y="71951"/>
                  </a:lnTo>
                  <a:lnTo>
                    <a:pt x="1875" y="92926"/>
                  </a:lnTo>
                  <a:lnTo>
                    <a:pt x="0" y="127684"/>
                  </a:lnTo>
                  <a:lnTo>
                    <a:pt x="594" y="144188"/>
                  </a:lnTo>
                  <a:lnTo>
                    <a:pt x="9670" y="168811"/>
                  </a:lnTo>
                  <a:lnTo>
                    <a:pt x="19644" y="183050"/>
                  </a:lnTo>
                  <a:lnTo>
                    <a:pt x="36834" y="201151"/>
                  </a:lnTo>
                  <a:lnTo>
                    <a:pt x="44259" y="204419"/>
                  </a:lnTo>
                  <a:lnTo>
                    <a:pt x="79830" y="213668"/>
                  </a:lnTo>
                  <a:lnTo>
                    <a:pt x="102312" y="213317"/>
                  </a:lnTo>
                  <a:lnTo>
                    <a:pt x="136425" y="201175"/>
                  </a:lnTo>
                  <a:lnTo>
                    <a:pt x="142591" y="19989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83" name="SMARTInkShape-Group215"/>
          <p:cNvGrpSpPr/>
          <p:nvPr/>
        </p:nvGrpSpPr>
        <p:grpSpPr>
          <a:xfrm>
            <a:off x="3178969" y="4843473"/>
            <a:ext cx="378620" cy="484128"/>
            <a:chOff x="3178969" y="4843473"/>
            <a:chExt cx="378620" cy="484128"/>
          </a:xfrm>
        </p:grpSpPr>
        <p:sp>
          <p:nvSpPr>
            <p:cNvPr id="279" name="SMARTInkShape-857"/>
            <p:cNvSpPr/>
            <p:nvPr>
              <p:custDataLst>
                <p:tags r:id="rId26"/>
              </p:custDataLst>
            </p:nvPr>
          </p:nvSpPr>
          <p:spPr>
            <a:xfrm>
              <a:off x="3200400" y="5064919"/>
              <a:ext cx="21137" cy="262682"/>
            </a:xfrm>
            <a:custGeom>
              <a:avLst/>
              <a:gdLst/>
              <a:ahLst/>
              <a:cxnLst/>
              <a:rect l="0" t="0" r="0" b="0"/>
              <a:pathLst>
                <a:path w="21137" h="262682">
                  <a:moveTo>
                    <a:pt x="0" y="0"/>
                  </a:moveTo>
                  <a:lnTo>
                    <a:pt x="0" y="0"/>
                  </a:lnTo>
                  <a:lnTo>
                    <a:pt x="794" y="30073"/>
                  </a:lnTo>
                  <a:lnTo>
                    <a:pt x="5654" y="59562"/>
                  </a:lnTo>
                  <a:lnTo>
                    <a:pt x="6850" y="91934"/>
                  </a:lnTo>
                  <a:lnTo>
                    <a:pt x="11995" y="126168"/>
                  </a:lnTo>
                  <a:lnTo>
                    <a:pt x="13986" y="160195"/>
                  </a:lnTo>
                  <a:lnTo>
                    <a:pt x="14248" y="189743"/>
                  </a:lnTo>
                  <a:lnTo>
                    <a:pt x="16392" y="211266"/>
                  </a:lnTo>
                  <a:lnTo>
                    <a:pt x="20768" y="241839"/>
                  </a:lnTo>
                  <a:lnTo>
                    <a:pt x="21136" y="249830"/>
                  </a:lnTo>
                  <a:lnTo>
                    <a:pt x="19183" y="256027"/>
                  </a:lnTo>
                  <a:lnTo>
                    <a:pt x="15254" y="262681"/>
                  </a:lnTo>
                  <a:lnTo>
                    <a:pt x="14932" y="262433"/>
                  </a:lnTo>
                  <a:lnTo>
                    <a:pt x="6528" y="227271"/>
                  </a:lnTo>
                  <a:lnTo>
                    <a:pt x="0" y="20716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0" name="SMARTInkShape-858"/>
            <p:cNvSpPr/>
            <p:nvPr>
              <p:custDataLst>
                <p:tags r:id="rId27"/>
              </p:custDataLst>
            </p:nvPr>
          </p:nvSpPr>
          <p:spPr>
            <a:xfrm>
              <a:off x="3178969" y="4950619"/>
              <a:ext cx="7145" cy="14288"/>
            </a:xfrm>
            <a:custGeom>
              <a:avLst/>
              <a:gdLst/>
              <a:ahLst/>
              <a:cxnLst/>
              <a:rect l="0" t="0" r="0" b="0"/>
              <a:pathLst>
                <a:path w="7145" h="14288">
                  <a:moveTo>
                    <a:pt x="0" y="0"/>
                  </a:moveTo>
                  <a:lnTo>
                    <a:pt x="0" y="0"/>
                  </a:lnTo>
                  <a:lnTo>
                    <a:pt x="0" y="3792"/>
                  </a:lnTo>
                  <a:lnTo>
                    <a:pt x="2116" y="7771"/>
                  </a:lnTo>
                  <a:lnTo>
                    <a:pt x="7144" y="1428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1" name="SMARTInkShape-859"/>
            <p:cNvSpPr/>
            <p:nvPr>
              <p:custDataLst>
                <p:tags r:id="rId28"/>
              </p:custDataLst>
            </p:nvPr>
          </p:nvSpPr>
          <p:spPr>
            <a:xfrm>
              <a:off x="3364735" y="4843473"/>
              <a:ext cx="128560" cy="428616"/>
            </a:xfrm>
            <a:custGeom>
              <a:avLst/>
              <a:gdLst/>
              <a:ahLst/>
              <a:cxnLst/>
              <a:rect l="0" t="0" r="0" b="0"/>
              <a:pathLst>
                <a:path w="128560" h="428616">
                  <a:moveTo>
                    <a:pt x="35690" y="428615"/>
                  </a:moveTo>
                  <a:lnTo>
                    <a:pt x="35690" y="428615"/>
                  </a:lnTo>
                  <a:lnTo>
                    <a:pt x="35690" y="395082"/>
                  </a:lnTo>
                  <a:lnTo>
                    <a:pt x="34896" y="387518"/>
                  </a:lnTo>
                  <a:lnTo>
                    <a:pt x="28414" y="353676"/>
                  </a:lnTo>
                  <a:lnTo>
                    <a:pt x="23023" y="322413"/>
                  </a:lnTo>
                  <a:lnTo>
                    <a:pt x="17930" y="293072"/>
                  </a:lnTo>
                  <a:lnTo>
                    <a:pt x="14190" y="259436"/>
                  </a:lnTo>
                  <a:lnTo>
                    <a:pt x="8748" y="226921"/>
                  </a:lnTo>
                  <a:lnTo>
                    <a:pt x="3645" y="193952"/>
                  </a:lnTo>
                  <a:lnTo>
                    <a:pt x="697" y="159600"/>
                  </a:lnTo>
                  <a:lnTo>
                    <a:pt x="115" y="129061"/>
                  </a:lnTo>
                  <a:lnTo>
                    <a:pt x="0" y="100097"/>
                  </a:lnTo>
                  <a:lnTo>
                    <a:pt x="770" y="71446"/>
                  </a:lnTo>
                  <a:lnTo>
                    <a:pt x="6123" y="39503"/>
                  </a:lnTo>
                  <a:lnTo>
                    <a:pt x="8791" y="31309"/>
                  </a:lnTo>
                  <a:lnTo>
                    <a:pt x="19242" y="17019"/>
                  </a:lnTo>
                  <a:lnTo>
                    <a:pt x="30957" y="4800"/>
                  </a:lnTo>
                  <a:lnTo>
                    <a:pt x="35703" y="2127"/>
                  </a:lnTo>
                  <a:lnTo>
                    <a:pt x="45218" y="412"/>
                  </a:lnTo>
                  <a:lnTo>
                    <a:pt x="73496" y="0"/>
                  </a:lnTo>
                  <a:lnTo>
                    <a:pt x="84639" y="3785"/>
                  </a:lnTo>
                  <a:lnTo>
                    <a:pt x="99531" y="14463"/>
                  </a:lnTo>
                  <a:lnTo>
                    <a:pt x="116626" y="30957"/>
                  </a:lnTo>
                  <a:lnTo>
                    <a:pt x="119286" y="37830"/>
                  </a:lnTo>
                  <a:lnTo>
                    <a:pt x="121263" y="45383"/>
                  </a:lnTo>
                  <a:lnTo>
                    <a:pt x="126882" y="56699"/>
                  </a:lnTo>
                  <a:lnTo>
                    <a:pt x="128559" y="8571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2" name="SMARTInkShape-860"/>
            <p:cNvSpPr/>
            <p:nvPr>
              <p:custDataLst>
                <p:tags r:id="rId29"/>
              </p:custDataLst>
            </p:nvPr>
          </p:nvSpPr>
          <p:spPr>
            <a:xfrm>
              <a:off x="3321844" y="5014913"/>
              <a:ext cx="235745" cy="50007"/>
            </a:xfrm>
            <a:custGeom>
              <a:avLst/>
              <a:gdLst/>
              <a:ahLst/>
              <a:cxnLst/>
              <a:rect l="0" t="0" r="0" b="0"/>
              <a:pathLst>
                <a:path w="235745" h="50007">
                  <a:moveTo>
                    <a:pt x="0" y="50006"/>
                  </a:moveTo>
                  <a:lnTo>
                    <a:pt x="0" y="50006"/>
                  </a:lnTo>
                  <a:lnTo>
                    <a:pt x="3792" y="46214"/>
                  </a:lnTo>
                  <a:lnTo>
                    <a:pt x="9887" y="44351"/>
                  </a:lnTo>
                  <a:lnTo>
                    <a:pt x="44434" y="39157"/>
                  </a:lnTo>
                  <a:lnTo>
                    <a:pt x="74555" y="34054"/>
                  </a:lnTo>
                  <a:lnTo>
                    <a:pt x="83142" y="31010"/>
                  </a:lnTo>
                  <a:lnTo>
                    <a:pt x="114900" y="25103"/>
                  </a:lnTo>
                  <a:lnTo>
                    <a:pt x="150098" y="14144"/>
                  </a:lnTo>
                  <a:lnTo>
                    <a:pt x="178609" y="8526"/>
                  </a:lnTo>
                  <a:lnTo>
                    <a:pt x="211287" y="2507"/>
                  </a:lnTo>
                  <a:lnTo>
                    <a:pt x="235744"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88" name="SMARTInkShape-Group216"/>
          <p:cNvGrpSpPr/>
          <p:nvPr/>
        </p:nvGrpSpPr>
        <p:grpSpPr>
          <a:xfrm>
            <a:off x="3843338" y="4879181"/>
            <a:ext cx="335757" cy="385308"/>
            <a:chOff x="3843338" y="4879181"/>
            <a:chExt cx="335757" cy="385308"/>
          </a:xfrm>
        </p:grpSpPr>
        <p:sp>
          <p:nvSpPr>
            <p:cNvPr id="284" name="SMARTInkShape-861"/>
            <p:cNvSpPr/>
            <p:nvPr>
              <p:custDataLst>
                <p:tags r:id="rId22"/>
              </p:custDataLst>
            </p:nvPr>
          </p:nvSpPr>
          <p:spPr>
            <a:xfrm>
              <a:off x="3864769" y="5036344"/>
              <a:ext cx="21424" cy="228145"/>
            </a:xfrm>
            <a:custGeom>
              <a:avLst/>
              <a:gdLst/>
              <a:ahLst/>
              <a:cxnLst/>
              <a:rect l="0" t="0" r="0" b="0"/>
              <a:pathLst>
                <a:path w="21424" h="228145">
                  <a:moveTo>
                    <a:pt x="0" y="0"/>
                  </a:moveTo>
                  <a:lnTo>
                    <a:pt x="0" y="0"/>
                  </a:lnTo>
                  <a:lnTo>
                    <a:pt x="0" y="3792"/>
                  </a:lnTo>
                  <a:lnTo>
                    <a:pt x="2116" y="7771"/>
                  </a:lnTo>
                  <a:lnTo>
                    <a:pt x="3792" y="9943"/>
                  </a:lnTo>
                  <a:lnTo>
                    <a:pt x="4115" y="12979"/>
                  </a:lnTo>
                  <a:lnTo>
                    <a:pt x="699" y="33792"/>
                  </a:lnTo>
                  <a:lnTo>
                    <a:pt x="6522" y="66701"/>
                  </a:lnTo>
                  <a:lnTo>
                    <a:pt x="7107" y="100014"/>
                  </a:lnTo>
                  <a:lnTo>
                    <a:pt x="7933" y="128735"/>
                  </a:lnTo>
                  <a:lnTo>
                    <a:pt x="13625" y="164257"/>
                  </a:lnTo>
                  <a:lnTo>
                    <a:pt x="15023" y="195049"/>
                  </a:lnTo>
                  <a:lnTo>
                    <a:pt x="21405" y="228144"/>
                  </a:lnTo>
                  <a:lnTo>
                    <a:pt x="21423" y="224672"/>
                  </a:lnTo>
                  <a:lnTo>
                    <a:pt x="19311" y="220769"/>
                  </a:lnTo>
                  <a:lnTo>
                    <a:pt x="14287" y="21431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5" name="SMARTInkShape-862"/>
            <p:cNvSpPr/>
            <p:nvPr>
              <p:custDataLst>
                <p:tags r:id="rId23"/>
              </p:custDataLst>
            </p:nvPr>
          </p:nvSpPr>
          <p:spPr>
            <a:xfrm>
              <a:off x="3843338" y="4886325"/>
              <a:ext cx="21432" cy="7145"/>
            </a:xfrm>
            <a:custGeom>
              <a:avLst/>
              <a:gdLst/>
              <a:ahLst/>
              <a:cxnLst/>
              <a:rect l="0" t="0" r="0" b="0"/>
              <a:pathLst>
                <a:path w="21432" h="7145">
                  <a:moveTo>
                    <a:pt x="0" y="0"/>
                  </a:moveTo>
                  <a:lnTo>
                    <a:pt x="0" y="0"/>
                  </a:lnTo>
                  <a:lnTo>
                    <a:pt x="12301" y="6151"/>
                  </a:lnTo>
                  <a:lnTo>
                    <a:pt x="21431" y="714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6" name="SMARTInkShape-863"/>
            <p:cNvSpPr/>
            <p:nvPr>
              <p:custDataLst>
                <p:tags r:id="rId24"/>
              </p:custDataLst>
            </p:nvPr>
          </p:nvSpPr>
          <p:spPr>
            <a:xfrm>
              <a:off x="4000500" y="4879181"/>
              <a:ext cx="28280" cy="363884"/>
            </a:xfrm>
            <a:custGeom>
              <a:avLst/>
              <a:gdLst/>
              <a:ahLst/>
              <a:cxnLst/>
              <a:rect l="0" t="0" r="0" b="0"/>
              <a:pathLst>
                <a:path w="28280" h="363884">
                  <a:moveTo>
                    <a:pt x="0" y="0"/>
                  </a:moveTo>
                  <a:lnTo>
                    <a:pt x="0" y="0"/>
                  </a:lnTo>
                  <a:lnTo>
                    <a:pt x="0" y="32887"/>
                  </a:lnTo>
                  <a:lnTo>
                    <a:pt x="0" y="64862"/>
                  </a:lnTo>
                  <a:lnTo>
                    <a:pt x="2117" y="85893"/>
                  </a:lnTo>
                  <a:lnTo>
                    <a:pt x="6151" y="114334"/>
                  </a:lnTo>
                  <a:lnTo>
                    <a:pt x="6948" y="146997"/>
                  </a:lnTo>
                  <a:lnTo>
                    <a:pt x="9222" y="172500"/>
                  </a:lnTo>
                  <a:lnTo>
                    <a:pt x="13287" y="204025"/>
                  </a:lnTo>
                  <a:lnTo>
                    <a:pt x="14090" y="235917"/>
                  </a:lnTo>
                  <a:lnTo>
                    <a:pt x="14248" y="269850"/>
                  </a:lnTo>
                  <a:lnTo>
                    <a:pt x="16392" y="292416"/>
                  </a:lnTo>
                  <a:lnTo>
                    <a:pt x="20989" y="325827"/>
                  </a:lnTo>
                  <a:lnTo>
                    <a:pt x="22167" y="345062"/>
                  </a:lnTo>
                  <a:lnTo>
                    <a:pt x="28279" y="362819"/>
                  </a:lnTo>
                  <a:lnTo>
                    <a:pt x="27584" y="363323"/>
                  </a:lnTo>
                  <a:lnTo>
                    <a:pt x="24695" y="363883"/>
                  </a:lnTo>
                  <a:lnTo>
                    <a:pt x="20765" y="362016"/>
                  </a:lnTo>
                  <a:lnTo>
                    <a:pt x="18606" y="360406"/>
                  </a:lnTo>
                  <a:lnTo>
                    <a:pt x="16207" y="356502"/>
                  </a:lnTo>
                  <a:lnTo>
                    <a:pt x="14288" y="35004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7" name="SMARTInkShape-864"/>
            <p:cNvSpPr/>
            <p:nvPr>
              <p:custDataLst>
                <p:tags r:id="rId25"/>
              </p:custDataLst>
            </p:nvPr>
          </p:nvSpPr>
          <p:spPr>
            <a:xfrm>
              <a:off x="3929063" y="4986338"/>
              <a:ext cx="250032" cy="50007"/>
            </a:xfrm>
            <a:custGeom>
              <a:avLst/>
              <a:gdLst/>
              <a:ahLst/>
              <a:cxnLst/>
              <a:rect l="0" t="0" r="0" b="0"/>
              <a:pathLst>
                <a:path w="250032" h="50007">
                  <a:moveTo>
                    <a:pt x="0" y="50006"/>
                  </a:moveTo>
                  <a:lnTo>
                    <a:pt x="0" y="50006"/>
                  </a:lnTo>
                  <a:lnTo>
                    <a:pt x="20254" y="49212"/>
                  </a:lnTo>
                  <a:lnTo>
                    <a:pt x="52764" y="43524"/>
                  </a:lnTo>
                  <a:lnTo>
                    <a:pt x="77009" y="40876"/>
                  </a:lnTo>
                  <a:lnTo>
                    <a:pt x="109134" y="34054"/>
                  </a:lnTo>
                  <a:lnTo>
                    <a:pt x="139019" y="24386"/>
                  </a:lnTo>
                  <a:lnTo>
                    <a:pt x="170453" y="19898"/>
                  </a:lnTo>
                  <a:lnTo>
                    <a:pt x="199828" y="11603"/>
                  </a:lnTo>
                  <a:lnTo>
                    <a:pt x="233601" y="5614"/>
                  </a:lnTo>
                  <a:lnTo>
                    <a:pt x="250031"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294" name="SMARTInkShape-Group217"/>
          <p:cNvGrpSpPr/>
          <p:nvPr/>
        </p:nvGrpSpPr>
        <p:grpSpPr>
          <a:xfrm>
            <a:off x="4493419" y="4893763"/>
            <a:ext cx="1321549" cy="392485"/>
            <a:chOff x="4493419" y="4893763"/>
            <a:chExt cx="1321549" cy="392485"/>
          </a:xfrm>
        </p:grpSpPr>
        <p:sp>
          <p:nvSpPr>
            <p:cNvPr id="289" name="SMARTInkShape-865"/>
            <p:cNvSpPr/>
            <p:nvPr>
              <p:custDataLst>
                <p:tags r:id="rId17"/>
              </p:custDataLst>
            </p:nvPr>
          </p:nvSpPr>
          <p:spPr>
            <a:xfrm>
              <a:off x="4493419" y="4929188"/>
              <a:ext cx="421482" cy="357060"/>
            </a:xfrm>
            <a:custGeom>
              <a:avLst/>
              <a:gdLst/>
              <a:ahLst/>
              <a:cxnLst/>
              <a:rect l="0" t="0" r="0" b="0"/>
              <a:pathLst>
                <a:path w="421482" h="357060">
                  <a:moveTo>
                    <a:pt x="0" y="0"/>
                  </a:moveTo>
                  <a:lnTo>
                    <a:pt x="0" y="0"/>
                  </a:lnTo>
                  <a:lnTo>
                    <a:pt x="3792" y="3792"/>
                  </a:lnTo>
                  <a:lnTo>
                    <a:pt x="5654" y="7770"/>
                  </a:lnTo>
                  <a:lnTo>
                    <a:pt x="10849" y="39942"/>
                  </a:lnTo>
                  <a:lnTo>
                    <a:pt x="19488" y="73414"/>
                  </a:lnTo>
                  <a:lnTo>
                    <a:pt x="26085" y="106122"/>
                  </a:lnTo>
                  <a:lnTo>
                    <a:pt x="30199" y="139760"/>
                  </a:lnTo>
                  <a:lnTo>
                    <a:pt x="36200" y="170527"/>
                  </a:lnTo>
                  <a:lnTo>
                    <a:pt x="40888" y="199751"/>
                  </a:lnTo>
                  <a:lnTo>
                    <a:pt x="44394" y="228519"/>
                  </a:lnTo>
                  <a:lnTo>
                    <a:pt x="52690" y="262891"/>
                  </a:lnTo>
                  <a:lnTo>
                    <a:pt x="57063" y="292611"/>
                  </a:lnTo>
                  <a:lnTo>
                    <a:pt x="66977" y="324783"/>
                  </a:lnTo>
                  <a:lnTo>
                    <a:pt x="77196" y="344735"/>
                  </a:lnTo>
                  <a:lnTo>
                    <a:pt x="78545" y="356754"/>
                  </a:lnTo>
                  <a:lnTo>
                    <a:pt x="82363" y="357059"/>
                  </a:lnTo>
                  <a:lnTo>
                    <a:pt x="83483" y="356308"/>
                  </a:lnTo>
                  <a:lnTo>
                    <a:pt x="84231" y="355013"/>
                  </a:lnTo>
                  <a:lnTo>
                    <a:pt x="85061" y="350665"/>
                  </a:lnTo>
                  <a:lnTo>
                    <a:pt x="85699" y="316544"/>
                  </a:lnTo>
                  <a:lnTo>
                    <a:pt x="80067" y="285101"/>
                  </a:lnTo>
                  <a:lnTo>
                    <a:pt x="78875" y="257047"/>
                  </a:lnTo>
                  <a:lnTo>
                    <a:pt x="78639" y="222871"/>
                  </a:lnTo>
                  <a:lnTo>
                    <a:pt x="78598" y="194976"/>
                  </a:lnTo>
                  <a:lnTo>
                    <a:pt x="78586" y="167396"/>
                  </a:lnTo>
                  <a:lnTo>
                    <a:pt x="78582" y="134225"/>
                  </a:lnTo>
                  <a:lnTo>
                    <a:pt x="80698" y="106710"/>
                  </a:lnTo>
                  <a:lnTo>
                    <a:pt x="84732" y="72760"/>
                  </a:lnTo>
                  <a:lnTo>
                    <a:pt x="93365" y="41547"/>
                  </a:lnTo>
                  <a:lnTo>
                    <a:pt x="98646" y="29578"/>
                  </a:lnTo>
                  <a:lnTo>
                    <a:pt x="108956" y="17583"/>
                  </a:lnTo>
                  <a:lnTo>
                    <a:pt x="111925" y="8873"/>
                  </a:lnTo>
                  <a:lnTo>
                    <a:pt x="114304" y="5915"/>
                  </a:lnTo>
                  <a:lnTo>
                    <a:pt x="121181" y="2628"/>
                  </a:lnTo>
                  <a:lnTo>
                    <a:pt x="137880" y="230"/>
                  </a:lnTo>
                  <a:lnTo>
                    <a:pt x="142772" y="2219"/>
                  </a:lnTo>
                  <a:lnTo>
                    <a:pt x="145187" y="3861"/>
                  </a:lnTo>
                  <a:lnTo>
                    <a:pt x="165688" y="32892"/>
                  </a:lnTo>
                  <a:lnTo>
                    <a:pt x="178462" y="64862"/>
                  </a:lnTo>
                  <a:lnTo>
                    <a:pt x="183582" y="88010"/>
                  </a:lnTo>
                  <a:lnTo>
                    <a:pt x="187215" y="114977"/>
                  </a:lnTo>
                  <a:lnTo>
                    <a:pt x="193319" y="143075"/>
                  </a:lnTo>
                  <a:lnTo>
                    <a:pt x="202493" y="177222"/>
                  </a:lnTo>
                  <a:lnTo>
                    <a:pt x="211154" y="211013"/>
                  </a:lnTo>
                  <a:lnTo>
                    <a:pt x="217689" y="243551"/>
                  </a:lnTo>
                  <a:lnTo>
                    <a:pt x="221309" y="277819"/>
                  </a:lnTo>
                  <a:lnTo>
                    <a:pt x="221453" y="285612"/>
                  </a:lnTo>
                  <a:lnTo>
                    <a:pt x="225248" y="281916"/>
                  </a:lnTo>
                  <a:lnTo>
                    <a:pt x="227110" y="275844"/>
                  </a:lnTo>
                  <a:lnTo>
                    <a:pt x="230275" y="263500"/>
                  </a:lnTo>
                  <a:lnTo>
                    <a:pt x="233313" y="253636"/>
                  </a:lnTo>
                  <a:lnTo>
                    <a:pt x="235423" y="220989"/>
                  </a:lnTo>
                  <a:lnTo>
                    <a:pt x="236474" y="187085"/>
                  </a:lnTo>
                  <a:lnTo>
                    <a:pt x="240634" y="159237"/>
                  </a:lnTo>
                  <a:lnTo>
                    <a:pt x="243014" y="131671"/>
                  </a:lnTo>
                  <a:lnTo>
                    <a:pt x="250526" y="98504"/>
                  </a:lnTo>
                  <a:lnTo>
                    <a:pt x="262003" y="62801"/>
                  </a:lnTo>
                  <a:lnTo>
                    <a:pt x="271475" y="39657"/>
                  </a:lnTo>
                  <a:lnTo>
                    <a:pt x="288132" y="13129"/>
                  </a:lnTo>
                  <a:lnTo>
                    <a:pt x="295010" y="9804"/>
                  </a:lnTo>
                  <a:lnTo>
                    <a:pt x="304777" y="7669"/>
                  </a:lnTo>
                  <a:lnTo>
                    <a:pt x="314053" y="11091"/>
                  </a:lnTo>
                  <a:lnTo>
                    <a:pt x="320290" y="17100"/>
                  </a:lnTo>
                  <a:lnTo>
                    <a:pt x="324913" y="25062"/>
                  </a:lnTo>
                  <a:lnTo>
                    <a:pt x="327882" y="45226"/>
                  </a:lnTo>
                  <a:lnTo>
                    <a:pt x="334219" y="79686"/>
                  </a:lnTo>
                  <a:lnTo>
                    <a:pt x="340950" y="114989"/>
                  </a:lnTo>
                  <a:lnTo>
                    <a:pt x="344439" y="145195"/>
                  </a:lnTo>
                  <a:lnTo>
                    <a:pt x="348383" y="175048"/>
                  </a:lnTo>
                  <a:lnTo>
                    <a:pt x="353508" y="206468"/>
                  </a:lnTo>
                  <a:lnTo>
                    <a:pt x="358819" y="240679"/>
                  </a:lnTo>
                  <a:lnTo>
                    <a:pt x="369309" y="265615"/>
                  </a:lnTo>
                  <a:lnTo>
                    <a:pt x="381028" y="280530"/>
                  </a:lnTo>
                  <a:lnTo>
                    <a:pt x="385775" y="283430"/>
                  </a:lnTo>
                  <a:lnTo>
                    <a:pt x="398639" y="285614"/>
                  </a:lnTo>
                  <a:lnTo>
                    <a:pt x="410384" y="280020"/>
                  </a:lnTo>
                  <a:lnTo>
                    <a:pt x="421481" y="27146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0" name="SMARTInkShape-866"/>
            <p:cNvSpPr/>
            <p:nvPr>
              <p:custDataLst>
                <p:tags r:id="rId18"/>
              </p:custDataLst>
            </p:nvPr>
          </p:nvSpPr>
          <p:spPr>
            <a:xfrm>
              <a:off x="4979316" y="4954029"/>
              <a:ext cx="141758" cy="296397"/>
            </a:xfrm>
            <a:custGeom>
              <a:avLst/>
              <a:gdLst/>
              <a:ahLst/>
              <a:cxnLst/>
              <a:rect l="0" t="0" r="0" b="0"/>
              <a:pathLst>
                <a:path w="141758" h="296397">
                  <a:moveTo>
                    <a:pt x="42740" y="75171"/>
                  </a:moveTo>
                  <a:lnTo>
                    <a:pt x="42740" y="75171"/>
                  </a:lnTo>
                  <a:lnTo>
                    <a:pt x="46532" y="71379"/>
                  </a:lnTo>
                  <a:lnTo>
                    <a:pt x="48395" y="65284"/>
                  </a:lnTo>
                  <a:lnTo>
                    <a:pt x="51559" y="52927"/>
                  </a:lnTo>
                  <a:lnTo>
                    <a:pt x="55408" y="39212"/>
                  </a:lnTo>
                  <a:lnTo>
                    <a:pt x="57000" y="14767"/>
                  </a:lnTo>
                  <a:lnTo>
                    <a:pt x="56215" y="14264"/>
                  </a:lnTo>
                  <a:lnTo>
                    <a:pt x="54898" y="14722"/>
                  </a:lnTo>
                  <a:lnTo>
                    <a:pt x="51319" y="16555"/>
                  </a:lnTo>
                  <a:lnTo>
                    <a:pt x="47082" y="17369"/>
                  </a:lnTo>
                  <a:lnTo>
                    <a:pt x="42553" y="21964"/>
                  </a:lnTo>
                  <a:lnTo>
                    <a:pt x="26694" y="43147"/>
                  </a:lnTo>
                  <a:lnTo>
                    <a:pt x="18225" y="75658"/>
                  </a:lnTo>
                  <a:lnTo>
                    <a:pt x="9264" y="104636"/>
                  </a:lnTo>
                  <a:lnTo>
                    <a:pt x="1967" y="140110"/>
                  </a:lnTo>
                  <a:lnTo>
                    <a:pt x="497" y="168231"/>
                  </a:lnTo>
                  <a:lnTo>
                    <a:pt x="0" y="202385"/>
                  </a:lnTo>
                  <a:lnTo>
                    <a:pt x="6039" y="236557"/>
                  </a:lnTo>
                  <a:lnTo>
                    <a:pt x="8702" y="244265"/>
                  </a:lnTo>
                  <a:lnTo>
                    <a:pt x="19340" y="260702"/>
                  </a:lnTo>
                  <a:lnTo>
                    <a:pt x="19996" y="263152"/>
                  </a:lnTo>
                  <a:lnTo>
                    <a:pt x="21228" y="264785"/>
                  </a:lnTo>
                  <a:lnTo>
                    <a:pt x="24712" y="266600"/>
                  </a:lnTo>
                  <a:lnTo>
                    <a:pt x="31137" y="267622"/>
                  </a:lnTo>
                  <a:lnTo>
                    <a:pt x="41860" y="264132"/>
                  </a:lnTo>
                  <a:lnTo>
                    <a:pt x="48434" y="258108"/>
                  </a:lnTo>
                  <a:lnTo>
                    <a:pt x="53209" y="250139"/>
                  </a:lnTo>
                  <a:lnTo>
                    <a:pt x="64575" y="215857"/>
                  </a:lnTo>
                  <a:lnTo>
                    <a:pt x="75337" y="182039"/>
                  </a:lnTo>
                  <a:lnTo>
                    <a:pt x="81840" y="146571"/>
                  </a:lnTo>
                  <a:lnTo>
                    <a:pt x="87224" y="110884"/>
                  </a:lnTo>
                  <a:lnTo>
                    <a:pt x="91656" y="78521"/>
                  </a:lnTo>
                  <a:lnTo>
                    <a:pt x="92603" y="45548"/>
                  </a:lnTo>
                  <a:lnTo>
                    <a:pt x="93476" y="32636"/>
                  </a:lnTo>
                  <a:lnTo>
                    <a:pt x="99831" y="0"/>
                  </a:lnTo>
                  <a:lnTo>
                    <a:pt x="99882" y="6877"/>
                  </a:lnTo>
                  <a:lnTo>
                    <a:pt x="102003" y="11216"/>
                  </a:lnTo>
                  <a:lnTo>
                    <a:pt x="103680" y="13485"/>
                  </a:lnTo>
                  <a:lnTo>
                    <a:pt x="106371" y="33441"/>
                  </a:lnTo>
                  <a:lnTo>
                    <a:pt x="106947" y="65923"/>
                  </a:lnTo>
                  <a:lnTo>
                    <a:pt x="111926" y="96980"/>
                  </a:lnTo>
                  <a:lnTo>
                    <a:pt x="113510" y="123613"/>
                  </a:lnTo>
                  <a:lnTo>
                    <a:pt x="114774" y="151614"/>
                  </a:lnTo>
                  <a:lnTo>
                    <a:pt x="119029" y="179224"/>
                  </a:lnTo>
                  <a:lnTo>
                    <a:pt x="122985" y="212406"/>
                  </a:lnTo>
                  <a:lnTo>
                    <a:pt x="127744" y="248113"/>
                  </a:lnTo>
                  <a:lnTo>
                    <a:pt x="129045" y="266907"/>
                  </a:lnTo>
                  <a:lnTo>
                    <a:pt x="135582" y="296396"/>
                  </a:lnTo>
                  <a:lnTo>
                    <a:pt x="140513" y="285175"/>
                  </a:lnTo>
                  <a:lnTo>
                    <a:pt x="141757" y="276721"/>
                  </a:lnTo>
                  <a:lnTo>
                    <a:pt x="136515" y="245135"/>
                  </a:lnTo>
                  <a:lnTo>
                    <a:pt x="135609" y="23233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1" name="SMARTInkShape-867"/>
            <p:cNvSpPr/>
            <p:nvPr>
              <p:custDataLst>
                <p:tags r:id="rId19"/>
              </p:custDataLst>
            </p:nvPr>
          </p:nvSpPr>
          <p:spPr>
            <a:xfrm>
              <a:off x="5164931" y="4893763"/>
              <a:ext cx="56158" cy="377859"/>
            </a:xfrm>
            <a:custGeom>
              <a:avLst/>
              <a:gdLst/>
              <a:ahLst/>
              <a:cxnLst/>
              <a:rect l="0" t="0" r="0" b="0"/>
              <a:pathLst>
                <a:path w="56158" h="377859">
                  <a:moveTo>
                    <a:pt x="0" y="6850"/>
                  </a:moveTo>
                  <a:lnTo>
                    <a:pt x="0" y="6850"/>
                  </a:lnTo>
                  <a:lnTo>
                    <a:pt x="3792" y="6850"/>
                  </a:lnTo>
                  <a:lnTo>
                    <a:pt x="4910" y="6056"/>
                  </a:lnTo>
                  <a:lnTo>
                    <a:pt x="5655" y="4733"/>
                  </a:lnTo>
                  <a:lnTo>
                    <a:pt x="6151" y="3057"/>
                  </a:lnTo>
                  <a:lnTo>
                    <a:pt x="7276" y="1940"/>
                  </a:lnTo>
                  <a:lnTo>
                    <a:pt x="10642" y="699"/>
                  </a:lnTo>
                  <a:lnTo>
                    <a:pt x="17000" y="0"/>
                  </a:lnTo>
                  <a:lnTo>
                    <a:pt x="21579" y="1953"/>
                  </a:lnTo>
                  <a:lnTo>
                    <a:pt x="23911" y="3585"/>
                  </a:lnTo>
                  <a:lnTo>
                    <a:pt x="30986" y="13467"/>
                  </a:lnTo>
                  <a:lnTo>
                    <a:pt x="39096" y="44143"/>
                  </a:lnTo>
                  <a:lnTo>
                    <a:pt x="42912" y="77158"/>
                  </a:lnTo>
                  <a:lnTo>
                    <a:pt x="47552" y="105645"/>
                  </a:lnTo>
                  <a:lnTo>
                    <a:pt x="49279" y="138869"/>
                  </a:lnTo>
                  <a:lnTo>
                    <a:pt x="49791" y="173848"/>
                  </a:lnTo>
                  <a:lnTo>
                    <a:pt x="49943" y="209348"/>
                  </a:lnTo>
                  <a:lnTo>
                    <a:pt x="49987" y="244208"/>
                  </a:lnTo>
                  <a:lnTo>
                    <a:pt x="50001" y="274204"/>
                  </a:lnTo>
                  <a:lnTo>
                    <a:pt x="50005" y="306076"/>
                  </a:lnTo>
                  <a:lnTo>
                    <a:pt x="50007" y="341705"/>
                  </a:lnTo>
                  <a:lnTo>
                    <a:pt x="50800" y="357508"/>
                  </a:lnTo>
                  <a:lnTo>
                    <a:pt x="56157" y="373016"/>
                  </a:lnTo>
                  <a:lnTo>
                    <a:pt x="55695" y="374785"/>
                  </a:lnTo>
                  <a:lnTo>
                    <a:pt x="54592" y="375965"/>
                  </a:lnTo>
                  <a:lnTo>
                    <a:pt x="50912" y="377858"/>
                  </a:lnTo>
                  <a:lnTo>
                    <a:pt x="50610" y="377220"/>
                  </a:lnTo>
                  <a:lnTo>
                    <a:pt x="50022" y="347778"/>
                  </a:lnTo>
                  <a:lnTo>
                    <a:pt x="50007" y="32117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2" name="SMARTInkShape-868"/>
            <p:cNvSpPr/>
            <p:nvPr>
              <p:custDataLst>
                <p:tags r:id="rId20"/>
              </p:custDataLst>
            </p:nvPr>
          </p:nvSpPr>
          <p:spPr>
            <a:xfrm>
              <a:off x="5186469" y="4943769"/>
              <a:ext cx="335651" cy="276862"/>
            </a:xfrm>
            <a:custGeom>
              <a:avLst/>
              <a:gdLst/>
              <a:ahLst/>
              <a:cxnLst/>
              <a:rect l="0" t="0" r="0" b="0"/>
              <a:pathLst>
                <a:path w="335651" h="276862">
                  <a:moveTo>
                    <a:pt x="142769" y="6850"/>
                  </a:moveTo>
                  <a:lnTo>
                    <a:pt x="142769" y="6850"/>
                  </a:lnTo>
                  <a:lnTo>
                    <a:pt x="146561" y="3058"/>
                  </a:lnTo>
                  <a:lnTo>
                    <a:pt x="150539" y="1195"/>
                  </a:lnTo>
                  <a:lnTo>
                    <a:pt x="159561" y="0"/>
                  </a:lnTo>
                  <a:lnTo>
                    <a:pt x="164255" y="1954"/>
                  </a:lnTo>
                  <a:lnTo>
                    <a:pt x="169944" y="5882"/>
                  </a:lnTo>
                  <a:lnTo>
                    <a:pt x="171159" y="22264"/>
                  </a:lnTo>
                  <a:lnTo>
                    <a:pt x="170468" y="31163"/>
                  </a:lnTo>
                  <a:lnTo>
                    <a:pt x="161389" y="54541"/>
                  </a:lnTo>
                  <a:lnTo>
                    <a:pt x="141342" y="89206"/>
                  </a:lnTo>
                  <a:lnTo>
                    <a:pt x="116241" y="124832"/>
                  </a:lnTo>
                  <a:lnTo>
                    <a:pt x="92719" y="147466"/>
                  </a:lnTo>
                  <a:lnTo>
                    <a:pt x="59570" y="168686"/>
                  </a:lnTo>
                  <a:lnTo>
                    <a:pt x="46856" y="175099"/>
                  </a:lnTo>
                  <a:lnTo>
                    <a:pt x="12708" y="178217"/>
                  </a:lnTo>
                  <a:lnTo>
                    <a:pt x="3992" y="178289"/>
                  </a:lnTo>
                  <a:lnTo>
                    <a:pt x="2626" y="177499"/>
                  </a:lnTo>
                  <a:lnTo>
                    <a:pt x="1715" y="176178"/>
                  </a:lnTo>
                  <a:lnTo>
                    <a:pt x="0" y="171450"/>
                  </a:lnTo>
                  <a:lnTo>
                    <a:pt x="3718" y="167451"/>
                  </a:lnTo>
                  <a:lnTo>
                    <a:pt x="7678" y="165541"/>
                  </a:lnTo>
                  <a:lnTo>
                    <a:pt x="29894" y="164102"/>
                  </a:lnTo>
                  <a:lnTo>
                    <a:pt x="61147" y="170171"/>
                  </a:lnTo>
                  <a:lnTo>
                    <a:pt x="95898" y="182489"/>
                  </a:lnTo>
                  <a:lnTo>
                    <a:pt x="130196" y="190887"/>
                  </a:lnTo>
                  <a:lnTo>
                    <a:pt x="164288" y="203759"/>
                  </a:lnTo>
                  <a:lnTo>
                    <a:pt x="199864" y="211511"/>
                  </a:lnTo>
                  <a:lnTo>
                    <a:pt x="225791" y="213688"/>
                  </a:lnTo>
                  <a:lnTo>
                    <a:pt x="254521" y="206724"/>
                  </a:lnTo>
                  <a:lnTo>
                    <a:pt x="276410" y="197016"/>
                  </a:lnTo>
                  <a:lnTo>
                    <a:pt x="283656" y="190322"/>
                  </a:lnTo>
                  <a:lnTo>
                    <a:pt x="307023" y="156368"/>
                  </a:lnTo>
                  <a:lnTo>
                    <a:pt x="311020" y="146327"/>
                  </a:lnTo>
                  <a:lnTo>
                    <a:pt x="318847" y="111474"/>
                  </a:lnTo>
                  <a:lnTo>
                    <a:pt x="321031" y="77954"/>
                  </a:lnTo>
                  <a:lnTo>
                    <a:pt x="321349" y="43368"/>
                  </a:lnTo>
                  <a:lnTo>
                    <a:pt x="321354" y="40721"/>
                  </a:lnTo>
                  <a:lnTo>
                    <a:pt x="319242" y="35662"/>
                  </a:lnTo>
                  <a:lnTo>
                    <a:pt x="315211" y="29739"/>
                  </a:lnTo>
                  <a:lnTo>
                    <a:pt x="314086" y="30047"/>
                  </a:lnTo>
                  <a:lnTo>
                    <a:pt x="310720" y="32505"/>
                  </a:lnTo>
                  <a:lnTo>
                    <a:pt x="308695" y="36244"/>
                  </a:lnTo>
                  <a:lnTo>
                    <a:pt x="308155" y="38352"/>
                  </a:lnTo>
                  <a:lnTo>
                    <a:pt x="295747" y="61004"/>
                  </a:lnTo>
                  <a:lnTo>
                    <a:pt x="293177" y="93121"/>
                  </a:lnTo>
                  <a:lnTo>
                    <a:pt x="287954" y="126167"/>
                  </a:lnTo>
                  <a:lnTo>
                    <a:pt x="286100" y="158565"/>
                  </a:lnTo>
                  <a:lnTo>
                    <a:pt x="285733" y="191511"/>
                  </a:lnTo>
                  <a:lnTo>
                    <a:pt x="291310" y="226047"/>
                  </a:lnTo>
                  <a:lnTo>
                    <a:pt x="294466" y="241925"/>
                  </a:lnTo>
                  <a:lnTo>
                    <a:pt x="301567" y="263339"/>
                  </a:lnTo>
                  <a:lnTo>
                    <a:pt x="309779" y="273414"/>
                  </a:lnTo>
                  <a:lnTo>
                    <a:pt x="314362" y="276135"/>
                  </a:lnTo>
                  <a:lnTo>
                    <a:pt x="316696" y="276861"/>
                  </a:lnTo>
                  <a:lnTo>
                    <a:pt x="319045" y="276551"/>
                  </a:lnTo>
                  <a:lnTo>
                    <a:pt x="323772" y="274090"/>
                  </a:lnTo>
                  <a:lnTo>
                    <a:pt x="335650" y="26402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3" name="SMARTInkShape-869"/>
            <p:cNvSpPr/>
            <p:nvPr>
              <p:custDataLst>
                <p:tags r:id="rId21"/>
              </p:custDataLst>
            </p:nvPr>
          </p:nvSpPr>
          <p:spPr>
            <a:xfrm>
              <a:off x="5615344" y="4929188"/>
              <a:ext cx="199624" cy="285751"/>
            </a:xfrm>
            <a:custGeom>
              <a:avLst/>
              <a:gdLst/>
              <a:ahLst/>
              <a:cxnLst/>
              <a:rect l="0" t="0" r="0" b="0"/>
              <a:pathLst>
                <a:path w="199624" h="285751">
                  <a:moveTo>
                    <a:pt x="106800" y="0"/>
                  </a:moveTo>
                  <a:lnTo>
                    <a:pt x="106800" y="0"/>
                  </a:lnTo>
                  <a:lnTo>
                    <a:pt x="73008" y="33792"/>
                  </a:lnTo>
                  <a:lnTo>
                    <a:pt x="47374" y="66701"/>
                  </a:lnTo>
                  <a:lnTo>
                    <a:pt x="28364" y="100014"/>
                  </a:lnTo>
                  <a:lnTo>
                    <a:pt x="19001" y="114300"/>
                  </a:lnTo>
                  <a:lnTo>
                    <a:pt x="12216" y="123825"/>
                  </a:lnTo>
                  <a:lnTo>
                    <a:pt x="447" y="154502"/>
                  </a:lnTo>
                  <a:lnTo>
                    <a:pt x="0" y="159419"/>
                  </a:lnTo>
                  <a:lnTo>
                    <a:pt x="675" y="161049"/>
                  </a:lnTo>
                  <a:lnTo>
                    <a:pt x="1919" y="162135"/>
                  </a:lnTo>
                  <a:lnTo>
                    <a:pt x="5418" y="164134"/>
                  </a:lnTo>
                  <a:lnTo>
                    <a:pt x="11850" y="168929"/>
                  </a:lnTo>
                  <a:lnTo>
                    <a:pt x="18783" y="170703"/>
                  </a:lnTo>
                  <a:lnTo>
                    <a:pt x="30611" y="171351"/>
                  </a:lnTo>
                  <a:lnTo>
                    <a:pt x="64124" y="164744"/>
                  </a:lnTo>
                  <a:lnTo>
                    <a:pt x="73545" y="163707"/>
                  </a:lnTo>
                  <a:lnTo>
                    <a:pt x="106954" y="157047"/>
                  </a:lnTo>
                  <a:lnTo>
                    <a:pt x="142388" y="148383"/>
                  </a:lnTo>
                  <a:lnTo>
                    <a:pt x="156767" y="144506"/>
                  </a:lnTo>
                  <a:lnTo>
                    <a:pt x="172056" y="143197"/>
                  </a:lnTo>
                  <a:lnTo>
                    <a:pt x="193789" y="149053"/>
                  </a:lnTo>
                  <a:lnTo>
                    <a:pt x="195749" y="150169"/>
                  </a:lnTo>
                  <a:lnTo>
                    <a:pt x="197055" y="151706"/>
                  </a:lnTo>
                  <a:lnTo>
                    <a:pt x="198507" y="155531"/>
                  </a:lnTo>
                  <a:lnTo>
                    <a:pt x="199623" y="177653"/>
                  </a:lnTo>
                  <a:lnTo>
                    <a:pt x="197532" y="184261"/>
                  </a:lnTo>
                  <a:lnTo>
                    <a:pt x="178182" y="215949"/>
                  </a:lnTo>
                  <a:lnTo>
                    <a:pt x="158391" y="245200"/>
                  </a:lnTo>
                  <a:lnTo>
                    <a:pt x="126245" y="271419"/>
                  </a:lnTo>
                  <a:lnTo>
                    <a:pt x="107148" y="284807"/>
                  </a:lnTo>
                  <a:lnTo>
                    <a:pt x="99656" y="28575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295" name="SMARTInkShape-870"/>
          <p:cNvSpPr/>
          <p:nvPr>
            <p:custDataLst>
              <p:tags r:id="rId2"/>
            </p:custDataLst>
          </p:nvPr>
        </p:nvSpPr>
        <p:spPr>
          <a:xfrm>
            <a:off x="6044758" y="4972516"/>
            <a:ext cx="427481" cy="299416"/>
          </a:xfrm>
          <a:custGeom>
            <a:avLst/>
            <a:gdLst/>
            <a:ahLst/>
            <a:cxnLst/>
            <a:rect l="0" t="0" r="0" b="0"/>
            <a:pathLst>
              <a:path w="427481" h="299416">
                <a:moveTo>
                  <a:pt x="134586" y="13822"/>
                </a:moveTo>
                <a:lnTo>
                  <a:pt x="134586" y="13822"/>
                </a:lnTo>
                <a:lnTo>
                  <a:pt x="121160" y="8167"/>
                </a:lnTo>
                <a:lnTo>
                  <a:pt x="118492" y="7671"/>
                </a:lnTo>
                <a:lnTo>
                  <a:pt x="86373" y="14436"/>
                </a:lnTo>
                <a:lnTo>
                  <a:pt x="65139" y="23741"/>
                </a:lnTo>
                <a:lnTo>
                  <a:pt x="57947" y="30401"/>
                </a:lnTo>
                <a:lnTo>
                  <a:pt x="33299" y="61581"/>
                </a:lnTo>
                <a:lnTo>
                  <a:pt x="14778" y="93048"/>
                </a:lnTo>
                <a:lnTo>
                  <a:pt x="9900" y="107770"/>
                </a:lnTo>
                <a:lnTo>
                  <a:pt x="4653" y="140976"/>
                </a:lnTo>
                <a:lnTo>
                  <a:pt x="0" y="174493"/>
                </a:lnTo>
                <a:lnTo>
                  <a:pt x="3990" y="205191"/>
                </a:lnTo>
                <a:lnTo>
                  <a:pt x="6197" y="221424"/>
                </a:lnTo>
                <a:lnTo>
                  <a:pt x="11525" y="231614"/>
                </a:lnTo>
                <a:lnTo>
                  <a:pt x="22768" y="244634"/>
                </a:lnTo>
                <a:lnTo>
                  <a:pt x="25909" y="245484"/>
                </a:lnTo>
                <a:lnTo>
                  <a:pt x="46617" y="242001"/>
                </a:lnTo>
                <a:lnTo>
                  <a:pt x="58338" y="236829"/>
                </a:lnTo>
                <a:lnTo>
                  <a:pt x="93356" y="205013"/>
                </a:lnTo>
                <a:lnTo>
                  <a:pt x="101180" y="195633"/>
                </a:lnTo>
                <a:lnTo>
                  <a:pt x="118496" y="161261"/>
                </a:lnTo>
                <a:lnTo>
                  <a:pt x="135945" y="127782"/>
                </a:lnTo>
                <a:lnTo>
                  <a:pt x="146622" y="92358"/>
                </a:lnTo>
                <a:lnTo>
                  <a:pt x="153486" y="56678"/>
                </a:lnTo>
                <a:lnTo>
                  <a:pt x="155684" y="24757"/>
                </a:lnTo>
                <a:lnTo>
                  <a:pt x="156015" y="0"/>
                </a:lnTo>
                <a:lnTo>
                  <a:pt x="156017" y="9518"/>
                </a:lnTo>
                <a:lnTo>
                  <a:pt x="153900" y="14025"/>
                </a:lnTo>
                <a:lnTo>
                  <a:pt x="152224" y="16339"/>
                </a:lnTo>
                <a:lnTo>
                  <a:pt x="145375" y="50388"/>
                </a:lnTo>
                <a:lnTo>
                  <a:pt x="142450" y="79077"/>
                </a:lnTo>
                <a:lnTo>
                  <a:pt x="141872" y="114494"/>
                </a:lnTo>
                <a:lnTo>
                  <a:pt x="141772" y="142605"/>
                </a:lnTo>
                <a:lnTo>
                  <a:pt x="141738" y="176755"/>
                </a:lnTo>
                <a:lnTo>
                  <a:pt x="146641" y="206432"/>
                </a:lnTo>
                <a:lnTo>
                  <a:pt x="152372" y="238594"/>
                </a:lnTo>
                <a:lnTo>
                  <a:pt x="161848" y="254753"/>
                </a:lnTo>
                <a:lnTo>
                  <a:pt x="169196" y="262688"/>
                </a:lnTo>
                <a:lnTo>
                  <a:pt x="170360" y="262282"/>
                </a:lnTo>
                <a:lnTo>
                  <a:pt x="173769" y="259715"/>
                </a:lnTo>
                <a:lnTo>
                  <a:pt x="187069" y="237087"/>
                </a:lnTo>
                <a:lnTo>
                  <a:pt x="195118" y="201449"/>
                </a:lnTo>
                <a:lnTo>
                  <a:pt x="203046" y="171357"/>
                </a:lnTo>
                <a:lnTo>
                  <a:pt x="207552" y="140366"/>
                </a:lnTo>
                <a:lnTo>
                  <a:pt x="215851" y="107698"/>
                </a:lnTo>
                <a:lnTo>
                  <a:pt x="220224" y="78314"/>
                </a:lnTo>
                <a:lnTo>
                  <a:pt x="226547" y="56743"/>
                </a:lnTo>
                <a:lnTo>
                  <a:pt x="238270" y="30238"/>
                </a:lnTo>
                <a:lnTo>
                  <a:pt x="240992" y="20324"/>
                </a:lnTo>
                <a:lnTo>
                  <a:pt x="249208" y="7492"/>
                </a:lnTo>
                <a:lnTo>
                  <a:pt x="254682" y="1106"/>
                </a:lnTo>
                <a:lnTo>
                  <a:pt x="257547" y="233"/>
                </a:lnTo>
                <a:lnTo>
                  <a:pt x="259422" y="0"/>
                </a:lnTo>
                <a:lnTo>
                  <a:pt x="261466" y="1432"/>
                </a:lnTo>
                <a:lnTo>
                  <a:pt x="265854" y="7257"/>
                </a:lnTo>
                <a:lnTo>
                  <a:pt x="268995" y="15669"/>
                </a:lnTo>
                <a:lnTo>
                  <a:pt x="273994" y="46537"/>
                </a:lnTo>
                <a:lnTo>
                  <a:pt x="277569" y="76699"/>
                </a:lnTo>
                <a:lnTo>
                  <a:pt x="282980" y="110644"/>
                </a:lnTo>
                <a:lnTo>
                  <a:pt x="284123" y="141464"/>
                </a:lnTo>
                <a:lnTo>
                  <a:pt x="286578" y="170704"/>
                </a:lnTo>
                <a:lnTo>
                  <a:pt x="290217" y="199476"/>
                </a:lnTo>
                <a:lnTo>
                  <a:pt x="291446" y="233850"/>
                </a:lnTo>
                <a:lnTo>
                  <a:pt x="291708" y="266575"/>
                </a:lnTo>
                <a:lnTo>
                  <a:pt x="292537" y="287230"/>
                </a:lnTo>
                <a:lnTo>
                  <a:pt x="298805" y="299415"/>
                </a:lnTo>
                <a:lnTo>
                  <a:pt x="295074" y="295733"/>
                </a:lnTo>
                <a:lnTo>
                  <a:pt x="293226" y="291780"/>
                </a:lnTo>
                <a:lnTo>
                  <a:pt x="292733" y="289615"/>
                </a:lnTo>
                <a:lnTo>
                  <a:pt x="287033" y="278849"/>
                </a:lnTo>
                <a:lnTo>
                  <a:pt x="284924" y="248718"/>
                </a:lnTo>
                <a:lnTo>
                  <a:pt x="284668" y="220029"/>
                </a:lnTo>
                <a:lnTo>
                  <a:pt x="284617" y="184612"/>
                </a:lnTo>
                <a:lnTo>
                  <a:pt x="284608" y="156500"/>
                </a:lnTo>
                <a:lnTo>
                  <a:pt x="286722" y="128063"/>
                </a:lnTo>
                <a:lnTo>
                  <a:pt x="294548" y="93803"/>
                </a:lnTo>
                <a:lnTo>
                  <a:pt x="303737" y="64104"/>
                </a:lnTo>
                <a:lnTo>
                  <a:pt x="311616" y="43272"/>
                </a:lnTo>
                <a:lnTo>
                  <a:pt x="328858" y="20424"/>
                </a:lnTo>
                <a:lnTo>
                  <a:pt x="340491" y="11986"/>
                </a:lnTo>
                <a:lnTo>
                  <a:pt x="350199" y="8251"/>
                </a:lnTo>
                <a:lnTo>
                  <a:pt x="361896" y="7144"/>
                </a:lnTo>
                <a:lnTo>
                  <a:pt x="368698" y="9002"/>
                </a:lnTo>
                <a:lnTo>
                  <a:pt x="379532" y="16662"/>
                </a:lnTo>
                <a:lnTo>
                  <a:pt x="386903" y="27275"/>
                </a:lnTo>
                <a:lnTo>
                  <a:pt x="397180" y="59950"/>
                </a:lnTo>
                <a:lnTo>
                  <a:pt x="406178" y="88021"/>
                </a:lnTo>
                <a:lnTo>
                  <a:pt x="409281" y="104743"/>
                </a:lnTo>
                <a:lnTo>
                  <a:pt x="409039" y="136997"/>
                </a:lnTo>
                <a:lnTo>
                  <a:pt x="412372" y="169915"/>
                </a:lnTo>
                <a:lnTo>
                  <a:pt x="413084" y="204446"/>
                </a:lnTo>
                <a:lnTo>
                  <a:pt x="413938" y="215224"/>
                </a:lnTo>
                <a:lnTo>
                  <a:pt x="420138" y="246879"/>
                </a:lnTo>
                <a:lnTo>
                  <a:pt x="420248" y="251811"/>
                </a:lnTo>
                <a:lnTo>
                  <a:pt x="421071" y="253443"/>
                </a:lnTo>
                <a:lnTo>
                  <a:pt x="422414" y="254532"/>
                </a:lnTo>
                <a:lnTo>
                  <a:pt x="427480" y="25670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304" name="SMARTInkShape-Group219"/>
          <p:cNvGrpSpPr/>
          <p:nvPr/>
        </p:nvGrpSpPr>
        <p:grpSpPr>
          <a:xfrm>
            <a:off x="6701739" y="4922044"/>
            <a:ext cx="1634928" cy="505963"/>
            <a:chOff x="6701739" y="4922044"/>
            <a:chExt cx="1634928" cy="505963"/>
          </a:xfrm>
        </p:grpSpPr>
        <p:sp>
          <p:nvSpPr>
            <p:cNvPr id="296" name="SMARTInkShape-871"/>
            <p:cNvSpPr/>
            <p:nvPr>
              <p:custDataLst>
                <p:tags r:id="rId9"/>
              </p:custDataLst>
            </p:nvPr>
          </p:nvSpPr>
          <p:spPr>
            <a:xfrm>
              <a:off x="6701739" y="4965354"/>
              <a:ext cx="133740" cy="274567"/>
            </a:xfrm>
            <a:custGeom>
              <a:avLst/>
              <a:gdLst/>
              <a:ahLst/>
              <a:cxnLst/>
              <a:rect l="0" t="0" r="0" b="0"/>
              <a:pathLst>
                <a:path w="133740" h="274567">
                  <a:moveTo>
                    <a:pt x="34817" y="178146"/>
                  </a:moveTo>
                  <a:lnTo>
                    <a:pt x="34817" y="178146"/>
                  </a:lnTo>
                  <a:lnTo>
                    <a:pt x="46224" y="173236"/>
                  </a:lnTo>
                  <a:lnTo>
                    <a:pt x="68403" y="167504"/>
                  </a:lnTo>
                  <a:lnTo>
                    <a:pt x="82515" y="161146"/>
                  </a:lnTo>
                  <a:lnTo>
                    <a:pt x="89883" y="154451"/>
                  </a:lnTo>
                  <a:lnTo>
                    <a:pt x="115744" y="122051"/>
                  </a:lnTo>
                  <a:lnTo>
                    <a:pt x="125171" y="89962"/>
                  </a:lnTo>
                  <a:lnTo>
                    <a:pt x="132375" y="56548"/>
                  </a:lnTo>
                  <a:lnTo>
                    <a:pt x="133739" y="45786"/>
                  </a:lnTo>
                  <a:lnTo>
                    <a:pt x="132228" y="37827"/>
                  </a:lnTo>
                  <a:lnTo>
                    <a:pt x="122431" y="15554"/>
                  </a:lnTo>
                  <a:lnTo>
                    <a:pt x="120587" y="9839"/>
                  </a:lnTo>
                  <a:lnTo>
                    <a:pt x="117122" y="4653"/>
                  </a:lnTo>
                  <a:lnTo>
                    <a:pt x="114294" y="2953"/>
                  </a:lnTo>
                  <a:lnTo>
                    <a:pt x="102728" y="560"/>
                  </a:lnTo>
                  <a:lnTo>
                    <a:pt x="93839" y="0"/>
                  </a:lnTo>
                  <a:lnTo>
                    <a:pt x="86714" y="1868"/>
                  </a:lnTo>
                  <a:lnTo>
                    <a:pt x="58322" y="20149"/>
                  </a:lnTo>
                  <a:lnTo>
                    <a:pt x="33820" y="53464"/>
                  </a:lnTo>
                  <a:lnTo>
                    <a:pt x="19069" y="79699"/>
                  </a:lnTo>
                  <a:lnTo>
                    <a:pt x="12391" y="112515"/>
                  </a:lnTo>
                  <a:lnTo>
                    <a:pt x="3664" y="145956"/>
                  </a:lnTo>
                  <a:lnTo>
                    <a:pt x="0" y="177432"/>
                  </a:lnTo>
                  <a:lnTo>
                    <a:pt x="1394" y="206580"/>
                  </a:lnTo>
                  <a:lnTo>
                    <a:pt x="7934" y="241800"/>
                  </a:lnTo>
                  <a:lnTo>
                    <a:pt x="16101" y="261363"/>
                  </a:lnTo>
                  <a:lnTo>
                    <a:pt x="19165" y="264580"/>
                  </a:lnTo>
                  <a:lnTo>
                    <a:pt x="36234" y="273960"/>
                  </a:lnTo>
                  <a:lnTo>
                    <a:pt x="39731" y="274566"/>
                  </a:lnTo>
                  <a:lnTo>
                    <a:pt x="57552" y="271639"/>
                  </a:lnTo>
                  <a:lnTo>
                    <a:pt x="69246" y="263615"/>
                  </a:lnTo>
                  <a:lnTo>
                    <a:pt x="104180" y="228049"/>
                  </a:lnTo>
                  <a:lnTo>
                    <a:pt x="113399" y="21386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7" name="SMARTInkShape-872"/>
            <p:cNvSpPr/>
            <p:nvPr>
              <p:custDataLst>
                <p:tags r:id="rId10"/>
              </p:custDataLst>
            </p:nvPr>
          </p:nvSpPr>
          <p:spPr>
            <a:xfrm>
              <a:off x="6894792" y="4922044"/>
              <a:ext cx="227498" cy="505963"/>
            </a:xfrm>
            <a:custGeom>
              <a:avLst/>
              <a:gdLst/>
              <a:ahLst/>
              <a:cxnLst/>
              <a:rect l="0" t="0" r="0" b="0"/>
              <a:pathLst>
                <a:path w="227498" h="505963">
                  <a:moveTo>
                    <a:pt x="84652" y="0"/>
                  </a:moveTo>
                  <a:lnTo>
                    <a:pt x="84652" y="0"/>
                  </a:lnTo>
                  <a:lnTo>
                    <a:pt x="70894" y="7275"/>
                  </a:lnTo>
                  <a:lnTo>
                    <a:pt x="62411" y="14361"/>
                  </a:lnTo>
                  <a:lnTo>
                    <a:pt x="47229" y="24135"/>
                  </a:lnTo>
                  <a:lnTo>
                    <a:pt x="39609" y="34844"/>
                  </a:lnTo>
                  <a:lnTo>
                    <a:pt x="25138" y="68196"/>
                  </a:lnTo>
                  <a:lnTo>
                    <a:pt x="15599" y="99343"/>
                  </a:lnTo>
                  <a:lnTo>
                    <a:pt x="6071" y="133953"/>
                  </a:lnTo>
                  <a:lnTo>
                    <a:pt x="338" y="163955"/>
                  </a:lnTo>
                  <a:lnTo>
                    <a:pt x="0" y="187108"/>
                  </a:lnTo>
                  <a:lnTo>
                    <a:pt x="6226" y="210902"/>
                  </a:lnTo>
                  <a:lnTo>
                    <a:pt x="15930" y="223702"/>
                  </a:lnTo>
                  <a:lnTo>
                    <a:pt x="20507" y="226422"/>
                  </a:lnTo>
                  <a:lnTo>
                    <a:pt x="29912" y="228170"/>
                  </a:lnTo>
                  <a:lnTo>
                    <a:pt x="34659" y="226292"/>
                  </a:lnTo>
                  <a:lnTo>
                    <a:pt x="65087" y="208666"/>
                  </a:lnTo>
                  <a:lnTo>
                    <a:pt x="76936" y="192236"/>
                  </a:lnTo>
                  <a:lnTo>
                    <a:pt x="100294" y="159506"/>
                  </a:lnTo>
                  <a:lnTo>
                    <a:pt x="115518" y="127173"/>
                  </a:lnTo>
                  <a:lnTo>
                    <a:pt x="121848" y="102569"/>
                  </a:lnTo>
                  <a:lnTo>
                    <a:pt x="124996" y="95593"/>
                  </a:lnTo>
                  <a:lnTo>
                    <a:pt x="127506" y="71591"/>
                  </a:lnTo>
                  <a:lnTo>
                    <a:pt x="127512" y="75275"/>
                  </a:lnTo>
                  <a:lnTo>
                    <a:pt x="120239" y="109255"/>
                  </a:lnTo>
                  <a:lnTo>
                    <a:pt x="114847" y="143760"/>
                  </a:lnTo>
                  <a:lnTo>
                    <a:pt x="111590" y="173829"/>
                  </a:lnTo>
                  <a:lnTo>
                    <a:pt x="107715" y="207874"/>
                  </a:lnTo>
                  <a:lnTo>
                    <a:pt x="108683" y="243096"/>
                  </a:lnTo>
                  <a:lnTo>
                    <a:pt x="111207" y="267587"/>
                  </a:lnTo>
                  <a:lnTo>
                    <a:pt x="112329" y="294346"/>
                  </a:lnTo>
                  <a:lnTo>
                    <a:pt x="112828" y="319997"/>
                  </a:lnTo>
                  <a:lnTo>
                    <a:pt x="115225" y="354635"/>
                  </a:lnTo>
                  <a:lnTo>
                    <a:pt x="120963" y="385006"/>
                  </a:lnTo>
                  <a:lnTo>
                    <a:pt x="126220" y="419921"/>
                  </a:lnTo>
                  <a:lnTo>
                    <a:pt x="135115" y="454878"/>
                  </a:lnTo>
                  <a:lnTo>
                    <a:pt x="151353" y="490401"/>
                  </a:lnTo>
                  <a:lnTo>
                    <a:pt x="156101" y="495768"/>
                  </a:lnTo>
                  <a:lnTo>
                    <a:pt x="172906" y="504406"/>
                  </a:lnTo>
                  <a:lnTo>
                    <a:pt x="178910" y="505962"/>
                  </a:lnTo>
                  <a:lnTo>
                    <a:pt x="181621" y="505583"/>
                  </a:lnTo>
                  <a:lnTo>
                    <a:pt x="186751" y="503045"/>
                  </a:lnTo>
                  <a:lnTo>
                    <a:pt x="201307" y="490381"/>
                  </a:lnTo>
                  <a:lnTo>
                    <a:pt x="215618" y="466293"/>
                  </a:lnTo>
                  <a:lnTo>
                    <a:pt x="223757" y="431961"/>
                  </a:lnTo>
                  <a:lnTo>
                    <a:pt x="226782" y="401532"/>
                  </a:lnTo>
                  <a:lnTo>
                    <a:pt x="227379" y="369651"/>
                  </a:lnTo>
                  <a:lnTo>
                    <a:pt x="227497" y="336807"/>
                  </a:lnTo>
                  <a:lnTo>
                    <a:pt x="226728" y="302479"/>
                  </a:lnTo>
                  <a:lnTo>
                    <a:pt x="219754" y="271944"/>
                  </a:lnTo>
                  <a:lnTo>
                    <a:pt x="206040" y="236412"/>
                  </a:lnTo>
                  <a:lnTo>
                    <a:pt x="196560" y="220618"/>
                  </a:lnTo>
                  <a:lnTo>
                    <a:pt x="189424" y="212388"/>
                  </a:lnTo>
                  <a:lnTo>
                    <a:pt x="184663" y="209489"/>
                  </a:lnTo>
                  <a:lnTo>
                    <a:pt x="175138" y="207627"/>
                  </a:lnTo>
                  <a:lnTo>
                    <a:pt x="164203" y="207305"/>
                  </a:lnTo>
                  <a:lnTo>
                    <a:pt x="157578" y="209346"/>
                  </a:lnTo>
                  <a:lnTo>
                    <a:pt x="146859" y="217124"/>
                  </a:lnTo>
                  <a:lnTo>
                    <a:pt x="144049" y="221647"/>
                  </a:lnTo>
                  <a:lnTo>
                    <a:pt x="135158" y="249595"/>
                  </a:lnTo>
                  <a:lnTo>
                    <a:pt x="134991" y="252122"/>
                  </a:lnTo>
                  <a:lnTo>
                    <a:pt x="135674" y="253806"/>
                  </a:lnTo>
                  <a:lnTo>
                    <a:pt x="136923" y="254929"/>
                  </a:lnTo>
                  <a:lnTo>
                    <a:pt x="140837" y="256731"/>
                  </a:lnTo>
                  <a:lnTo>
                    <a:pt x="148946" y="25717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8" name="SMARTInkShape-873"/>
            <p:cNvSpPr/>
            <p:nvPr>
              <p:custDataLst>
                <p:tags r:id="rId11"/>
              </p:custDataLst>
            </p:nvPr>
          </p:nvSpPr>
          <p:spPr>
            <a:xfrm>
              <a:off x="7186613" y="5015376"/>
              <a:ext cx="421482" cy="233796"/>
            </a:xfrm>
            <a:custGeom>
              <a:avLst/>
              <a:gdLst/>
              <a:ahLst/>
              <a:cxnLst/>
              <a:rect l="0" t="0" r="0" b="0"/>
              <a:pathLst>
                <a:path w="421482" h="233796">
                  <a:moveTo>
                    <a:pt x="0" y="35255"/>
                  </a:moveTo>
                  <a:lnTo>
                    <a:pt x="0" y="35255"/>
                  </a:lnTo>
                  <a:lnTo>
                    <a:pt x="0" y="68787"/>
                  </a:lnTo>
                  <a:lnTo>
                    <a:pt x="793" y="75559"/>
                  </a:lnTo>
                  <a:lnTo>
                    <a:pt x="8818" y="108938"/>
                  </a:lnTo>
                  <a:lnTo>
                    <a:pt x="19270" y="141913"/>
                  </a:lnTo>
                  <a:lnTo>
                    <a:pt x="26502" y="165391"/>
                  </a:lnTo>
                  <a:lnTo>
                    <a:pt x="34004" y="198972"/>
                  </a:lnTo>
                  <a:lnTo>
                    <a:pt x="42994" y="218289"/>
                  </a:lnTo>
                  <a:lnTo>
                    <a:pt x="47683" y="223760"/>
                  </a:lnTo>
                  <a:lnTo>
                    <a:pt x="52413" y="226191"/>
                  </a:lnTo>
                  <a:lnTo>
                    <a:pt x="64296" y="227880"/>
                  </a:lnTo>
                  <a:lnTo>
                    <a:pt x="73819" y="228086"/>
                  </a:lnTo>
                  <a:lnTo>
                    <a:pt x="76200" y="226515"/>
                  </a:lnTo>
                  <a:lnTo>
                    <a:pt x="95250" y="200701"/>
                  </a:lnTo>
                  <a:lnTo>
                    <a:pt x="107156" y="170196"/>
                  </a:lnTo>
                  <a:lnTo>
                    <a:pt x="118268" y="140073"/>
                  </a:lnTo>
                  <a:lnTo>
                    <a:pt x="122932" y="111258"/>
                  </a:lnTo>
                  <a:lnTo>
                    <a:pt x="132752" y="76485"/>
                  </a:lnTo>
                  <a:lnTo>
                    <a:pt x="135339" y="42184"/>
                  </a:lnTo>
                  <a:lnTo>
                    <a:pt x="135729" y="6913"/>
                  </a:lnTo>
                  <a:lnTo>
                    <a:pt x="135731" y="40474"/>
                  </a:lnTo>
                  <a:lnTo>
                    <a:pt x="135731" y="71661"/>
                  </a:lnTo>
                  <a:lnTo>
                    <a:pt x="137848" y="92609"/>
                  </a:lnTo>
                  <a:lnTo>
                    <a:pt x="143006" y="128151"/>
                  </a:lnTo>
                  <a:lnTo>
                    <a:pt x="152730" y="160054"/>
                  </a:lnTo>
                  <a:lnTo>
                    <a:pt x="168294" y="193923"/>
                  </a:lnTo>
                  <a:lnTo>
                    <a:pt x="170047" y="200495"/>
                  </a:lnTo>
                  <a:lnTo>
                    <a:pt x="172102" y="202565"/>
                  </a:lnTo>
                  <a:lnTo>
                    <a:pt x="178619" y="204865"/>
                  </a:lnTo>
                  <a:lnTo>
                    <a:pt x="195055" y="206544"/>
                  </a:lnTo>
                  <a:lnTo>
                    <a:pt x="199932" y="204516"/>
                  </a:lnTo>
                  <a:lnTo>
                    <a:pt x="230685" y="182855"/>
                  </a:lnTo>
                  <a:lnTo>
                    <a:pt x="255674" y="149368"/>
                  </a:lnTo>
                  <a:lnTo>
                    <a:pt x="271330" y="115310"/>
                  </a:lnTo>
                  <a:lnTo>
                    <a:pt x="285738" y="79737"/>
                  </a:lnTo>
                  <a:lnTo>
                    <a:pt x="296860" y="49609"/>
                  </a:lnTo>
                  <a:lnTo>
                    <a:pt x="299913" y="19100"/>
                  </a:lnTo>
                  <a:lnTo>
                    <a:pt x="297865" y="14053"/>
                  </a:lnTo>
                  <a:lnTo>
                    <a:pt x="293875" y="8137"/>
                  </a:lnTo>
                  <a:lnTo>
                    <a:pt x="291213" y="7327"/>
                  </a:lnTo>
                  <a:lnTo>
                    <a:pt x="289392" y="7112"/>
                  </a:lnTo>
                  <a:lnTo>
                    <a:pt x="285252" y="8989"/>
                  </a:lnTo>
                  <a:lnTo>
                    <a:pt x="269051" y="23484"/>
                  </a:lnTo>
                  <a:lnTo>
                    <a:pt x="254791" y="53742"/>
                  </a:lnTo>
                  <a:lnTo>
                    <a:pt x="242887" y="87931"/>
                  </a:lnTo>
                  <a:lnTo>
                    <a:pt x="237155" y="120097"/>
                  </a:lnTo>
                  <a:lnTo>
                    <a:pt x="236022" y="149381"/>
                  </a:lnTo>
                  <a:lnTo>
                    <a:pt x="237915" y="178096"/>
                  </a:lnTo>
                  <a:lnTo>
                    <a:pt x="246388" y="212041"/>
                  </a:lnTo>
                  <a:lnTo>
                    <a:pt x="248952" y="218340"/>
                  </a:lnTo>
                  <a:lnTo>
                    <a:pt x="250105" y="219224"/>
                  </a:lnTo>
                  <a:lnTo>
                    <a:pt x="253503" y="220207"/>
                  </a:lnTo>
                  <a:lnTo>
                    <a:pt x="266795" y="220924"/>
                  </a:lnTo>
                  <a:lnTo>
                    <a:pt x="269144" y="219359"/>
                  </a:lnTo>
                  <a:lnTo>
                    <a:pt x="288133" y="193556"/>
                  </a:lnTo>
                  <a:lnTo>
                    <a:pt x="296862" y="174710"/>
                  </a:lnTo>
                  <a:lnTo>
                    <a:pt x="303411" y="141961"/>
                  </a:lnTo>
                  <a:lnTo>
                    <a:pt x="308801" y="106633"/>
                  </a:lnTo>
                  <a:lnTo>
                    <a:pt x="313597" y="71760"/>
                  </a:lnTo>
                  <a:lnTo>
                    <a:pt x="314229" y="41405"/>
                  </a:lnTo>
                  <a:lnTo>
                    <a:pt x="314321" y="7455"/>
                  </a:lnTo>
                  <a:lnTo>
                    <a:pt x="314325" y="0"/>
                  </a:lnTo>
                  <a:lnTo>
                    <a:pt x="314325" y="31656"/>
                  </a:lnTo>
                  <a:lnTo>
                    <a:pt x="314325" y="64297"/>
                  </a:lnTo>
                  <a:lnTo>
                    <a:pt x="320028" y="93291"/>
                  </a:lnTo>
                  <a:lnTo>
                    <a:pt x="326681" y="126653"/>
                  </a:lnTo>
                  <a:lnTo>
                    <a:pt x="332023" y="156408"/>
                  </a:lnTo>
                  <a:lnTo>
                    <a:pt x="340721" y="185217"/>
                  </a:lnTo>
                  <a:lnTo>
                    <a:pt x="350084" y="209604"/>
                  </a:lnTo>
                  <a:lnTo>
                    <a:pt x="366714" y="230270"/>
                  </a:lnTo>
                  <a:lnTo>
                    <a:pt x="371475" y="233053"/>
                  </a:lnTo>
                  <a:lnTo>
                    <a:pt x="373857" y="233795"/>
                  </a:lnTo>
                  <a:lnTo>
                    <a:pt x="376238" y="233497"/>
                  </a:lnTo>
                  <a:lnTo>
                    <a:pt x="381000" y="231048"/>
                  </a:lnTo>
                  <a:lnTo>
                    <a:pt x="395287" y="218449"/>
                  </a:lnTo>
                  <a:lnTo>
                    <a:pt x="404812" y="202557"/>
                  </a:lnTo>
                  <a:lnTo>
                    <a:pt x="411162" y="184045"/>
                  </a:lnTo>
                  <a:lnTo>
                    <a:pt x="417711" y="149394"/>
                  </a:lnTo>
                  <a:lnTo>
                    <a:pt x="421481" y="11383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9" name="SMARTInkShape-874"/>
            <p:cNvSpPr/>
            <p:nvPr>
              <p:custDataLst>
                <p:tags r:id="rId12"/>
              </p:custDataLst>
            </p:nvPr>
          </p:nvSpPr>
          <p:spPr>
            <a:xfrm>
              <a:off x="7665244" y="4943475"/>
              <a:ext cx="28573" cy="271397"/>
            </a:xfrm>
            <a:custGeom>
              <a:avLst/>
              <a:gdLst/>
              <a:ahLst/>
              <a:cxnLst/>
              <a:rect l="0" t="0" r="0" b="0"/>
              <a:pathLst>
                <a:path w="28573" h="271397">
                  <a:moveTo>
                    <a:pt x="0" y="0"/>
                  </a:moveTo>
                  <a:lnTo>
                    <a:pt x="0" y="0"/>
                  </a:lnTo>
                  <a:lnTo>
                    <a:pt x="0" y="30528"/>
                  </a:lnTo>
                  <a:lnTo>
                    <a:pt x="2117" y="64551"/>
                  </a:lnTo>
                  <a:lnTo>
                    <a:pt x="6151" y="96712"/>
                  </a:lnTo>
                  <a:lnTo>
                    <a:pt x="7741" y="128729"/>
                  </a:lnTo>
                  <a:lnTo>
                    <a:pt x="11995" y="155529"/>
                  </a:lnTo>
                  <a:lnTo>
                    <a:pt x="15951" y="190912"/>
                  </a:lnTo>
                  <a:lnTo>
                    <a:pt x="20349" y="221067"/>
                  </a:lnTo>
                  <a:lnTo>
                    <a:pt x="27850" y="254345"/>
                  </a:lnTo>
                  <a:lnTo>
                    <a:pt x="28572" y="271396"/>
                  </a:lnTo>
                  <a:lnTo>
                    <a:pt x="14287" y="25717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0" name="SMARTInkShape-875"/>
            <p:cNvSpPr/>
            <p:nvPr>
              <p:custDataLst>
                <p:tags r:id="rId13"/>
              </p:custDataLst>
            </p:nvPr>
          </p:nvSpPr>
          <p:spPr>
            <a:xfrm>
              <a:off x="7600950" y="5036373"/>
              <a:ext cx="228601" cy="199533"/>
            </a:xfrm>
            <a:custGeom>
              <a:avLst/>
              <a:gdLst/>
              <a:ahLst/>
              <a:cxnLst/>
              <a:rect l="0" t="0" r="0" b="0"/>
              <a:pathLst>
                <a:path w="228601" h="199533">
                  <a:moveTo>
                    <a:pt x="0" y="49977"/>
                  </a:moveTo>
                  <a:lnTo>
                    <a:pt x="0" y="49977"/>
                  </a:lnTo>
                  <a:lnTo>
                    <a:pt x="23642" y="49977"/>
                  </a:lnTo>
                  <a:lnTo>
                    <a:pt x="57329" y="41158"/>
                  </a:lnTo>
                  <a:lnTo>
                    <a:pt x="90498" y="26066"/>
                  </a:lnTo>
                  <a:lnTo>
                    <a:pt x="123826" y="10284"/>
                  </a:lnTo>
                  <a:lnTo>
                    <a:pt x="137319" y="7260"/>
                  </a:lnTo>
                  <a:lnTo>
                    <a:pt x="147491" y="2483"/>
                  </a:lnTo>
                  <a:lnTo>
                    <a:pt x="180901" y="37"/>
                  </a:lnTo>
                  <a:lnTo>
                    <a:pt x="187028" y="0"/>
                  </a:lnTo>
                  <a:lnTo>
                    <a:pt x="192397" y="2100"/>
                  </a:lnTo>
                  <a:lnTo>
                    <a:pt x="194939" y="3772"/>
                  </a:lnTo>
                  <a:lnTo>
                    <a:pt x="204724" y="17860"/>
                  </a:lnTo>
                  <a:lnTo>
                    <a:pt x="211119" y="31289"/>
                  </a:lnTo>
                  <a:lnTo>
                    <a:pt x="218942" y="65237"/>
                  </a:lnTo>
                  <a:lnTo>
                    <a:pt x="224918" y="100111"/>
                  </a:lnTo>
                  <a:lnTo>
                    <a:pt x="228116" y="133602"/>
                  </a:lnTo>
                  <a:lnTo>
                    <a:pt x="228536" y="164148"/>
                  </a:lnTo>
                  <a:lnTo>
                    <a:pt x="228600" y="199532"/>
                  </a:lnTo>
                  <a:lnTo>
                    <a:pt x="227806" y="186196"/>
                  </a:lnTo>
                  <a:lnTo>
                    <a:pt x="221456" y="14999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1" name="SMARTInkShape-876"/>
            <p:cNvSpPr/>
            <p:nvPr>
              <p:custDataLst>
                <p:tags r:id="rId14"/>
              </p:custDataLst>
            </p:nvPr>
          </p:nvSpPr>
          <p:spPr>
            <a:xfrm>
              <a:off x="7836694" y="4972050"/>
              <a:ext cx="21432" cy="35720"/>
            </a:xfrm>
            <a:custGeom>
              <a:avLst/>
              <a:gdLst/>
              <a:ahLst/>
              <a:cxnLst/>
              <a:rect l="0" t="0" r="0" b="0"/>
              <a:pathLst>
                <a:path w="21432" h="35720">
                  <a:moveTo>
                    <a:pt x="0" y="0"/>
                  </a:moveTo>
                  <a:lnTo>
                    <a:pt x="0" y="0"/>
                  </a:lnTo>
                  <a:lnTo>
                    <a:pt x="0" y="16793"/>
                  </a:lnTo>
                  <a:lnTo>
                    <a:pt x="2117" y="21486"/>
                  </a:lnTo>
                  <a:lnTo>
                    <a:pt x="4910" y="26218"/>
                  </a:lnTo>
                  <a:lnTo>
                    <a:pt x="6151" y="30967"/>
                  </a:lnTo>
                  <a:lnTo>
                    <a:pt x="7275" y="32551"/>
                  </a:lnTo>
                  <a:lnTo>
                    <a:pt x="8819" y="33606"/>
                  </a:lnTo>
                  <a:lnTo>
                    <a:pt x="14783" y="35092"/>
                  </a:lnTo>
                  <a:lnTo>
                    <a:pt x="21431" y="3571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2" name="SMARTInkShape-877"/>
            <p:cNvSpPr/>
            <p:nvPr>
              <p:custDataLst>
                <p:tags r:id="rId15"/>
              </p:custDataLst>
            </p:nvPr>
          </p:nvSpPr>
          <p:spPr>
            <a:xfrm>
              <a:off x="7930012" y="4966385"/>
              <a:ext cx="135159" cy="276996"/>
            </a:xfrm>
            <a:custGeom>
              <a:avLst/>
              <a:gdLst/>
              <a:ahLst/>
              <a:cxnLst/>
              <a:rect l="0" t="0" r="0" b="0"/>
              <a:pathLst>
                <a:path w="135159" h="276996">
                  <a:moveTo>
                    <a:pt x="20982" y="141396"/>
                  </a:moveTo>
                  <a:lnTo>
                    <a:pt x="20982" y="141396"/>
                  </a:lnTo>
                  <a:lnTo>
                    <a:pt x="20982" y="171226"/>
                  </a:lnTo>
                  <a:lnTo>
                    <a:pt x="20982" y="205855"/>
                  </a:lnTo>
                  <a:lnTo>
                    <a:pt x="21776" y="219257"/>
                  </a:lnTo>
                  <a:lnTo>
                    <a:pt x="31624" y="254187"/>
                  </a:lnTo>
                  <a:lnTo>
                    <a:pt x="42560" y="269471"/>
                  </a:lnTo>
                  <a:lnTo>
                    <a:pt x="47241" y="273725"/>
                  </a:lnTo>
                  <a:lnTo>
                    <a:pt x="51967" y="275615"/>
                  </a:lnTo>
                  <a:lnTo>
                    <a:pt x="66228" y="276995"/>
                  </a:lnTo>
                  <a:lnTo>
                    <a:pt x="70989" y="274952"/>
                  </a:lnTo>
                  <a:lnTo>
                    <a:pt x="84306" y="263380"/>
                  </a:lnTo>
                  <a:lnTo>
                    <a:pt x="101650" y="236485"/>
                  </a:lnTo>
                  <a:lnTo>
                    <a:pt x="113812" y="205042"/>
                  </a:lnTo>
                  <a:lnTo>
                    <a:pt x="123368" y="173194"/>
                  </a:lnTo>
                  <a:lnTo>
                    <a:pt x="132105" y="141239"/>
                  </a:lnTo>
                  <a:lnTo>
                    <a:pt x="134655" y="107293"/>
                  </a:lnTo>
                  <a:lnTo>
                    <a:pt x="135158" y="73629"/>
                  </a:lnTo>
                  <a:lnTo>
                    <a:pt x="133149" y="40378"/>
                  </a:lnTo>
                  <a:lnTo>
                    <a:pt x="127506" y="23888"/>
                  </a:lnTo>
                  <a:lnTo>
                    <a:pt x="122301" y="16939"/>
                  </a:lnTo>
                  <a:lnTo>
                    <a:pt x="105281" y="3514"/>
                  </a:lnTo>
                  <a:lnTo>
                    <a:pt x="97871" y="740"/>
                  </a:lnTo>
                  <a:lnTo>
                    <a:pt x="93673" y="0"/>
                  </a:lnTo>
                  <a:lnTo>
                    <a:pt x="84774" y="1295"/>
                  </a:lnTo>
                  <a:lnTo>
                    <a:pt x="75528" y="5310"/>
                  </a:lnTo>
                  <a:lnTo>
                    <a:pt x="43040" y="29865"/>
                  </a:lnTo>
                  <a:lnTo>
                    <a:pt x="22662" y="57133"/>
                  </a:lnTo>
                  <a:lnTo>
                    <a:pt x="9878" y="89445"/>
                  </a:lnTo>
                  <a:lnTo>
                    <a:pt x="1826" y="119581"/>
                  </a:lnTo>
                  <a:lnTo>
                    <a:pt x="0" y="148464"/>
                  </a:lnTo>
                  <a:lnTo>
                    <a:pt x="433" y="175513"/>
                  </a:lnTo>
                  <a:lnTo>
                    <a:pt x="9506" y="196738"/>
                  </a:lnTo>
                  <a:lnTo>
                    <a:pt x="14029" y="201711"/>
                  </a:lnTo>
                  <a:lnTo>
                    <a:pt x="16347" y="203037"/>
                  </a:lnTo>
                  <a:lnTo>
                    <a:pt x="27193" y="204904"/>
                  </a:lnTo>
                  <a:lnTo>
                    <a:pt x="33796" y="203224"/>
                  </a:lnTo>
                  <a:lnTo>
                    <a:pt x="40171" y="200625"/>
                  </a:lnTo>
                  <a:lnTo>
                    <a:pt x="48296" y="199470"/>
                  </a:lnTo>
                  <a:lnTo>
                    <a:pt x="51891" y="197575"/>
                  </a:lnTo>
                  <a:lnTo>
                    <a:pt x="63844" y="18425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3" name="SMARTInkShape-878"/>
            <p:cNvSpPr/>
            <p:nvPr>
              <p:custDataLst>
                <p:tags r:id="rId16"/>
              </p:custDataLst>
            </p:nvPr>
          </p:nvSpPr>
          <p:spPr>
            <a:xfrm>
              <a:off x="8129591" y="4972516"/>
              <a:ext cx="207076" cy="256575"/>
            </a:xfrm>
            <a:custGeom>
              <a:avLst/>
              <a:gdLst/>
              <a:ahLst/>
              <a:cxnLst/>
              <a:rect l="0" t="0" r="0" b="0"/>
              <a:pathLst>
                <a:path w="207076" h="256575">
                  <a:moveTo>
                    <a:pt x="7140" y="28109"/>
                  </a:moveTo>
                  <a:lnTo>
                    <a:pt x="7140" y="28109"/>
                  </a:lnTo>
                  <a:lnTo>
                    <a:pt x="7140" y="58182"/>
                  </a:lnTo>
                  <a:lnTo>
                    <a:pt x="5023" y="87672"/>
                  </a:lnTo>
                  <a:lnTo>
                    <a:pt x="1486" y="114549"/>
                  </a:lnTo>
                  <a:lnTo>
                    <a:pt x="291" y="148283"/>
                  </a:lnTo>
                  <a:lnTo>
                    <a:pt x="35" y="179450"/>
                  </a:lnTo>
                  <a:lnTo>
                    <a:pt x="0" y="213336"/>
                  </a:lnTo>
                  <a:lnTo>
                    <a:pt x="790" y="236798"/>
                  </a:lnTo>
                  <a:lnTo>
                    <a:pt x="7115" y="256574"/>
                  </a:lnTo>
                  <a:lnTo>
                    <a:pt x="7132" y="252877"/>
                  </a:lnTo>
                  <a:lnTo>
                    <a:pt x="13621" y="229505"/>
                  </a:lnTo>
                  <a:lnTo>
                    <a:pt x="14226" y="196818"/>
                  </a:lnTo>
                  <a:lnTo>
                    <a:pt x="16389" y="168326"/>
                  </a:lnTo>
                  <a:lnTo>
                    <a:pt x="20432" y="136151"/>
                  </a:lnTo>
                  <a:lnTo>
                    <a:pt x="31844" y="101956"/>
                  </a:lnTo>
                  <a:lnTo>
                    <a:pt x="42564" y="71447"/>
                  </a:lnTo>
                  <a:lnTo>
                    <a:pt x="56118" y="42491"/>
                  </a:lnTo>
                  <a:lnTo>
                    <a:pt x="79667" y="13277"/>
                  </a:lnTo>
                  <a:lnTo>
                    <a:pt x="91513" y="4841"/>
                  </a:lnTo>
                  <a:lnTo>
                    <a:pt x="105076" y="1107"/>
                  </a:lnTo>
                  <a:lnTo>
                    <a:pt x="119150" y="0"/>
                  </a:lnTo>
                  <a:lnTo>
                    <a:pt x="133373" y="3465"/>
                  </a:lnTo>
                  <a:lnTo>
                    <a:pt x="147642" y="13311"/>
                  </a:lnTo>
                  <a:lnTo>
                    <a:pt x="160983" y="30860"/>
                  </a:lnTo>
                  <a:lnTo>
                    <a:pt x="184189" y="65966"/>
                  </a:lnTo>
                  <a:lnTo>
                    <a:pt x="189016" y="79066"/>
                  </a:lnTo>
                  <a:lnTo>
                    <a:pt x="192369" y="113959"/>
                  </a:lnTo>
                  <a:lnTo>
                    <a:pt x="198465" y="147452"/>
                  </a:lnTo>
                  <a:lnTo>
                    <a:pt x="200611" y="177998"/>
                  </a:lnTo>
                  <a:lnTo>
                    <a:pt x="206712" y="211583"/>
                  </a:lnTo>
                  <a:lnTo>
                    <a:pt x="207075" y="222924"/>
                  </a:lnTo>
                  <a:lnTo>
                    <a:pt x="205009" y="227935"/>
                  </a:lnTo>
                  <a:lnTo>
                    <a:pt x="201006" y="233827"/>
                  </a:lnTo>
                  <a:lnTo>
                    <a:pt x="200313" y="238640"/>
                  </a:lnTo>
                  <a:lnTo>
                    <a:pt x="199422" y="239901"/>
                  </a:lnTo>
                  <a:lnTo>
                    <a:pt x="198035" y="240741"/>
                  </a:lnTo>
                  <a:lnTo>
                    <a:pt x="192878" y="24242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11" name="SMARTInkShape-Group220"/>
          <p:cNvGrpSpPr/>
          <p:nvPr/>
        </p:nvGrpSpPr>
        <p:grpSpPr>
          <a:xfrm>
            <a:off x="2185988" y="5286499"/>
            <a:ext cx="1314448" cy="535528"/>
            <a:chOff x="2185988" y="5286499"/>
            <a:chExt cx="1314448" cy="535528"/>
          </a:xfrm>
        </p:grpSpPr>
        <p:sp>
          <p:nvSpPr>
            <p:cNvPr id="305" name="SMARTInkShape-879"/>
            <p:cNvSpPr/>
            <p:nvPr>
              <p:custDataLst>
                <p:tags r:id="rId3"/>
              </p:custDataLst>
            </p:nvPr>
          </p:nvSpPr>
          <p:spPr>
            <a:xfrm>
              <a:off x="2286000" y="5372100"/>
              <a:ext cx="28575" cy="449927"/>
            </a:xfrm>
            <a:custGeom>
              <a:avLst/>
              <a:gdLst/>
              <a:ahLst/>
              <a:cxnLst/>
              <a:rect l="0" t="0" r="0" b="0"/>
              <a:pathLst>
                <a:path w="28575" h="449927">
                  <a:moveTo>
                    <a:pt x="14288" y="0"/>
                  </a:moveTo>
                  <a:lnTo>
                    <a:pt x="14288" y="0"/>
                  </a:lnTo>
                  <a:lnTo>
                    <a:pt x="16404" y="31063"/>
                  </a:lnTo>
                  <a:lnTo>
                    <a:pt x="20769" y="64622"/>
                  </a:lnTo>
                  <a:lnTo>
                    <a:pt x="23417" y="95050"/>
                  </a:lnTo>
                  <a:lnTo>
                    <a:pt x="25489" y="112094"/>
                  </a:lnTo>
                  <a:lnTo>
                    <a:pt x="22122" y="145936"/>
                  </a:lnTo>
                  <a:lnTo>
                    <a:pt x="21568" y="173642"/>
                  </a:lnTo>
                  <a:lnTo>
                    <a:pt x="21472" y="203673"/>
                  </a:lnTo>
                  <a:lnTo>
                    <a:pt x="21443" y="233032"/>
                  </a:lnTo>
                  <a:lnTo>
                    <a:pt x="21435" y="262634"/>
                  </a:lnTo>
                  <a:lnTo>
                    <a:pt x="21432" y="295393"/>
                  </a:lnTo>
                  <a:lnTo>
                    <a:pt x="22225" y="325561"/>
                  </a:lnTo>
                  <a:lnTo>
                    <a:pt x="26341" y="353814"/>
                  </a:lnTo>
                  <a:lnTo>
                    <a:pt x="28134" y="385096"/>
                  </a:lnTo>
                  <a:lnTo>
                    <a:pt x="28517" y="419806"/>
                  </a:lnTo>
                  <a:lnTo>
                    <a:pt x="28574" y="448571"/>
                  </a:lnTo>
                  <a:lnTo>
                    <a:pt x="27781" y="449066"/>
                  </a:lnTo>
                  <a:lnTo>
                    <a:pt x="22424" y="449926"/>
                  </a:lnTo>
                  <a:lnTo>
                    <a:pt x="6997" y="424642"/>
                  </a:lnTo>
                  <a:lnTo>
                    <a:pt x="0" y="40719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6" name="SMARTInkShape-880"/>
            <p:cNvSpPr/>
            <p:nvPr>
              <p:custDataLst>
                <p:tags r:id="rId4"/>
              </p:custDataLst>
            </p:nvPr>
          </p:nvSpPr>
          <p:spPr>
            <a:xfrm>
              <a:off x="2185988" y="5493544"/>
              <a:ext cx="250032" cy="71438"/>
            </a:xfrm>
            <a:custGeom>
              <a:avLst/>
              <a:gdLst/>
              <a:ahLst/>
              <a:cxnLst/>
              <a:rect l="0" t="0" r="0" b="0"/>
              <a:pathLst>
                <a:path w="250032" h="71438">
                  <a:moveTo>
                    <a:pt x="0" y="71437"/>
                  </a:moveTo>
                  <a:lnTo>
                    <a:pt x="0" y="71437"/>
                  </a:lnTo>
                  <a:lnTo>
                    <a:pt x="31317" y="71437"/>
                  </a:lnTo>
                  <a:lnTo>
                    <a:pt x="45350" y="70644"/>
                  </a:lnTo>
                  <a:lnTo>
                    <a:pt x="77943" y="64955"/>
                  </a:lnTo>
                  <a:lnTo>
                    <a:pt x="89681" y="63696"/>
                  </a:lnTo>
                  <a:lnTo>
                    <a:pt x="121729" y="52920"/>
                  </a:lnTo>
                  <a:lnTo>
                    <a:pt x="157125" y="44559"/>
                  </a:lnTo>
                  <a:lnTo>
                    <a:pt x="192815" y="30896"/>
                  </a:lnTo>
                  <a:lnTo>
                    <a:pt x="228456" y="14284"/>
                  </a:lnTo>
                  <a:lnTo>
                    <a:pt x="250031"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7" name="SMARTInkShape-881"/>
            <p:cNvSpPr/>
            <p:nvPr>
              <p:custDataLst>
                <p:tags r:id="rId5"/>
              </p:custDataLst>
            </p:nvPr>
          </p:nvSpPr>
          <p:spPr>
            <a:xfrm>
              <a:off x="2500313" y="5436394"/>
              <a:ext cx="150019" cy="307171"/>
            </a:xfrm>
            <a:custGeom>
              <a:avLst/>
              <a:gdLst/>
              <a:ahLst/>
              <a:cxnLst/>
              <a:rect l="0" t="0" r="0" b="0"/>
              <a:pathLst>
                <a:path w="150019" h="307171">
                  <a:moveTo>
                    <a:pt x="0" y="14287"/>
                  </a:moveTo>
                  <a:lnTo>
                    <a:pt x="0" y="14287"/>
                  </a:lnTo>
                  <a:lnTo>
                    <a:pt x="793" y="32969"/>
                  </a:lnTo>
                  <a:lnTo>
                    <a:pt x="9942" y="64873"/>
                  </a:lnTo>
                  <a:lnTo>
                    <a:pt x="19132" y="98686"/>
                  </a:lnTo>
                  <a:lnTo>
                    <a:pt x="26474" y="131706"/>
                  </a:lnTo>
                  <a:lnTo>
                    <a:pt x="34001" y="164716"/>
                  </a:lnTo>
                  <a:lnTo>
                    <a:pt x="45331" y="200079"/>
                  </a:lnTo>
                  <a:lnTo>
                    <a:pt x="51507" y="235750"/>
                  </a:lnTo>
                  <a:lnTo>
                    <a:pt x="62308" y="270836"/>
                  </a:lnTo>
                  <a:lnTo>
                    <a:pt x="64825" y="289489"/>
                  </a:lnTo>
                  <a:lnTo>
                    <a:pt x="69896" y="299836"/>
                  </a:lnTo>
                  <a:lnTo>
                    <a:pt x="71435" y="307170"/>
                  </a:lnTo>
                  <a:lnTo>
                    <a:pt x="61494" y="297237"/>
                  </a:lnTo>
                  <a:lnTo>
                    <a:pt x="47588" y="267238"/>
                  </a:lnTo>
                  <a:lnTo>
                    <a:pt x="43796" y="241259"/>
                  </a:lnTo>
                  <a:lnTo>
                    <a:pt x="40930" y="208493"/>
                  </a:lnTo>
                  <a:lnTo>
                    <a:pt x="36748" y="178855"/>
                  </a:lnTo>
                  <a:lnTo>
                    <a:pt x="41625" y="145161"/>
                  </a:lnTo>
                  <a:lnTo>
                    <a:pt x="50232" y="114752"/>
                  </a:lnTo>
                  <a:lnTo>
                    <a:pt x="62736" y="79434"/>
                  </a:lnTo>
                  <a:lnTo>
                    <a:pt x="83478" y="47909"/>
                  </a:lnTo>
                  <a:lnTo>
                    <a:pt x="95995" y="34215"/>
                  </a:lnTo>
                  <a:lnTo>
                    <a:pt x="128631" y="8824"/>
                  </a:lnTo>
                  <a:lnTo>
                    <a:pt x="140771" y="2614"/>
                  </a:lnTo>
                  <a:lnTo>
                    <a:pt x="150018"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8" name="SMARTInkShape-882"/>
            <p:cNvSpPr/>
            <p:nvPr>
              <p:custDataLst>
                <p:tags r:id="rId6"/>
              </p:custDataLst>
            </p:nvPr>
          </p:nvSpPr>
          <p:spPr>
            <a:xfrm>
              <a:off x="2750344" y="5436537"/>
              <a:ext cx="400051" cy="307039"/>
            </a:xfrm>
            <a:custGeom>
              <a:avLst/>
              <a:gdLst/>
              <a:ahLst/>
              <a:cxnLst/>
              <a:rect l="0" t="0" r="0" b="0"/>
              <a:pathLst>
                <a:path w="400051" h="307039">
                  <a:moveTo>
                    <a:pt x="0" y="21288"/>
                  </a:moveTo>
                  <a:lnTo>
                    <a:pt x="0" y="21288"/>
                  </a:lnTo>
                  <a:lnTo>
                    <a:pt x="0" y="28873"/>
                  </a:lnTo>
                  <a:lnTo>
                    <a:pt x="2116" y="34714"/>
                  </a:lnTo>
                  <a:lnTo>
                    <a:pt x="4909" y="39955"/>
                  </a:lnTo>
                  <a:lnTo>
                    <a:pt x="16999" y="73109"/>
                  </a:lnTo>
                  <a:lnTo>
                    <a:pt x="26502" y="107252"/>
                  </a:lnTo>
                  <a:lnTo>
                    <a:pt x="33211" y="141970"/>
                  </a:lnTo>
                  <a:lnTo>
                    <a:pt x="39181" y="172304"/>
                  </a:lnTo>
                  <a:lnTo>
                    <a:pt x="44494" y="207157"/>
                  </a:lnTo>
                  <a:lnTo>
                    <a:pt x="51639" y="242129"/>
                  </a:lnTo>
                  <a:lnTo>
                    <a:pt x="57633" y="254733"/>
                  </a:lnTo>
                  <a:lnTo>
                    <a:pt x="70054" y="269774"/>
                  </a:lnTo>
                  <a:lnTo>
                    <a:pt x="72939" y="270632"/>
                  </a:lnTo>
                  <a:lnTo>
                    <a:pt x="81259" y="271184"/>
                  </a:lnTo>
                  <a:lnTo>
                    <a:pt x="85857" y="269142"/>
                  </a:lnTo>
                  <a:lnTo>
                    <a:pt x="88194" y="267487"/>
                  </a:lnTo>
                  <a:lnTo>
                    <a:pt x="90791" y="263531"/>
                  </a:lnTo>
                  <a:lnTo>
                    <a:pt x="104972" y="232122"/>
                  </a:lnTo>
                  <a:lnTo>
                    <a:pt x="112222" y="208455"/>
                  </a:lnTo>
                  <a:lnTo>
                    <a:pt x="119729" y="176904"/>
                  </a:lnTo>
                  <a:lnTo>
                    <a:pt x="126602" y="144073"/>
                  </a:lnTo>
                  <a:lnTo>
                    <a:pt x="128195" y="114422"/>
                  </a:lnTo>
                  <a:lnTo>
                    <a:pt x="129303" y="80725"/>
                  </a:lnTo>
                  <a:lnTo>
                    <a:pt x="134728" y="46813"/>
                  </a:lnTo>
                  <a:lnTo>
                    <a:pt x="136327" y="22273"/>
                  </a:lnTo>
                  <a:lnTo>
                    <a:pt x="142848" y="0"/>
                  </a:lnTo>
                  <a:lnTo>
                    <a:pt x="143668" y="29605"/>
                  </a:lnTo>
                  <a:lnTo>
                    <a:pt x="149026" y="62051"/>
                  </a:lnTo>
                  <a:lnTo>
                    <a:pt x="153517" y="88752"/>
                  </a:lnTo>
                  <a:lnTo>
                    <a:pt x="159874" y="116772"/>
                  </a:lnTo>
                  <a:lnTo>
                    <a:pt x="162993" y="145182"/>
                  </a:lnTo>
                  <a:lnTo>
                    <a:pt x="174659" y="178317"/>
                  </a:lnTo>
                  <a:lnTo>
                    <a:pt x="185431" y="212496"/>
                  </a:lnTo>
                  <a:lnTo>
                    <a:pt x="197603" y="243171"/>
                  </a:lnTo>
                  <a:lnTo>
                    <a:pt x="202388" y="250342"/>
                  </a:lnTo>
                  <a:lnTo>
                    <a:pt x="217631" y="261414"/>
                  </a:lnTo>
                  <a:lnTo>
                    <a:pt x="233812" y="269128"/>
                  </a:lnTo>
                  <a:lnTo>
                    <a:pt x="262242" y="271191"/>
                  </a:lnTo>
                  <a:lnTo>
                    <a:pt x="269481" y="269146"/>
                  </a:lnTo>
                  <a:lnTo>
                    <a:pt x="280136" y="261414"/>
                  </a:lnTo>
                  <a:lnTo>
                    <a:pt x="312689" y="227944"/>
                  </a:lnTo>
                  <a:lnTo>
                    <a:pt x="326016" y="198873"/>
                  </a:lnTo>
                  <a:lnTo>
                    <a:pt x="334317" y="167822"/>
                  </a:lnTo>
                  <a:lnTo>
                    <a:pt x="341220" y="135129"/>
                  </a:lnTo>
                  <a:lnTo>
                    <a:pt x="342678" y="99809"/>
                  </a:lnTo>
                  <a:lnTo>
                    <a:pt x="340739" y="71282"/>
                  </a:lnTo>
                  <a:lnTo>
                    <a:pt x="330539" y="36202"/>
                  </a:lnTo>
                  <a:lnTo>
                    <a:pt x="328675" y="27123"/>
                  </a:lnTo>
                  <a:lnTo>
                    <a:pt x="322574" y="16010"/>
                  </a:lnTo>
                  <a:lnTo>
                    <a:pt x="318004" y="10905"/>
                  </a:lnTo>
                  <a:lnTo>
                    <a:pt x="315984" y="10397"/>
                  </a:lnTo>
                  <a:lnTo>
                    <a:pt x="313843" y="10852"/>
                  </a:lnTo>
                  <a:lnTo>
                    <a:pt x="307038" y="15285"/>
                  </a:lnTo>
                  <a:lnTo>
                    <a:pt x="304705" y="17287"/>
                  </a:lnTo>
                  <a:lnTo>
                    <a:pt x="302112" y="21626"/>
                  </a:lnTo>
                  <a:lnTo>
                    <a:pt x="294565" y="51147"/>
                  </a:lnTo>
                  <a:lnTo>
                    <a:pt x="295506" y="73791"/>
                  </a:lnTo>
                  <a:lnTo>
                    <a:pt x="299142" y="106095"/>
                  </a:lnTo>
                  <a:lnTo>
                    <a:pt x="305564" y="141110"/>
                  </a:lnTo>
                  <a:lnTo>
                    <a:pt x="312170" y="169150"/>
                  </a:lnTo>
                  <a:lnTo>
                    <a:pt x="319154" y="196773"/>
                  </a:lnTo>
                  <a:lnTo>
                    <a:pt x="328625" y="227843"/>
                  </a:lnTo>
                  <a:lnTo>
                    <a:pt x="340520" y="263301"/>
                  </a:lnTo>
                  <a:lnTo>
                    <a:pt x="350044" y="282847"/>
                  </a:lnTo>
                  <a:lnTo>
                    <a:pt x="355600" y="289143"/>
                  </a:lnTo>
                  <a:lnTo>
                    <a:pt x="375575" y="303755"/>
                  </a:lnTo>
                  <a:lnTo>
                    <a:pt x="383185" y="306065"/>
                  </a:lnTo>
                  <a:lnTo>
                    <a:pt x="400050" y="30703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9" name="SMARTInkShape-883"/>
            <p:cNvSpPr/>
            <p:nvPr>
              <p:custDataLst>
                <p:tags r:id="rId7"/>
              </p:custDataLst>
            </p:nvPr>
          </p:nvSpPr>
          <p:spPr>
            <a:xfrm>
              <a:off x="3307556" y="5286499"/>
              <a:ext cx="192653" cy="257052"/>
            </a:xfrm>
            <a:custGeom>
              <a:avLst/>
              <a:gdLst/>
              <a:ahLst/>
              <a:cxnLst/>
              <a:rect l="0" t="0" r="0" b="0"/>
              <a:pathLst>
                <a:path w="192653" h="257052">
                  <a:moveTo>
                    <a:pt x="0" y="64170"/>
                  </a:moveTo>
                  <a:lnTo>
                    <a:pt x="0" y="64170"/>
                  </a:lnTo>
                  <a:lnTo>
                    <a:pt x="30207" y="47170"/>
                  </a:lnTo>
                  <a:lnTo>
                    <a:pt x="57748" y="28438"/>
                  </a:lnTo>
                  <a:lnTo>
                    <a:pt x="90523" y="11781"/>
                  </a:lnTo>
                  <a:lnTo>
                    <a:pt x="119959" y="1993"/>
                  </a:lnTo>
                  <a:lnTo>
                    <a:pt x="154695" y="0"/>
                  </a:lnTo>
                  <a:lnTo>
                    <a:pt x="162151" y="2047"/>
                  </a:lnTo>
                  <a:lnTo>
                    <a:pt x="187000" y="16672"/>
                  </a:lnTo>
                  <a:lnTo>
                    <a:pt x="190267" y="23480"/>
                  </a:lnTo>
                  <a:lnTo>
                    <a:pt x="192652" y="55727"/>
                  </a:lnTo>
                  <a:lnTo>
                    <a:pt x="190697" y="73045"/>
                  </a:lnTo>
                  <a:lnTo>
                    <a:pt x="180688" y="106466"/>
                  </a:lnTo>
                  <a:lnTo>
                    <a:pt x="169031" y="136630"/>
                  </a:lnTo>
                  <a:lnTo>
                    <a:pt x="157158" y="169344"/>
                  </a:lnTo>
                  <a:lnTo>
                    <a:pt x="140494" y="204547"/>
                  </a:lnTo>
                  <a:lnTo>
                    <a:pt x="133615" y="212020"/>
                  </a:lnTo>
                  <a:lnTo>
                    <a:pt x="129558" y="215124"/>
                  </a:lnTo>
                  <a:lnTo>
                    <a:pt x="125050" y="222807"/>
                  </a:lnTo>
                  <a:lnTo>
                    <a:pt x="122253" y="230719"/>
                  </a:lnTo>
                  <a:lnTo>
                    <a:pt x="108506" y="248398"/>
                  </a:lnTo>
                  <a:lnTo>
                    <a:pt x="100013" y="25705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0" name="SMARTInkShape-884"/>
            <p:cNvSpPr/>
            <p:nvPr>
              <p:custDataLst>
                <p:tags r:id="rId8"/>
              </p:custDataLst>
            </p:nvPr>
          </p:nvSpPr>
          <p:spPr>
            <a:xfrm>
              <a:off x="3450734" y="5622160"/>
              <a:ext cx="49702" cy="92806"/>
            </a:xfrm>
            <a:custGeom>
              <a:avLst/>
              <a:gdLst/>
              <a:ahLst/>
              <a:cxnLst/>
              <a:rect l="0" t="0" r="0" b="0"/>
              <a:pathLst>
                <a:path w="49702" h="92806">
                  <a:moveTo>
                    <a:pt x="13985" y="57121"/>
                  </a:moveTo>
                  <a:lnTo>
                    <a:pt x="13985" y="57121"/>
                  </a:lnTo>
                  <a:lnTo>
                    <a:pt x="26985" y="57121"/>
                  </a:lnTo>
                  <a:lnTo>
                    <a:pt x="38881" y="46479"/>
                  </a:lnTo>
                  <a:lnTo>
                    <a:pt x="40925" y="42337"/>
                  </a:lnTo>
                  <a:lnTo>
                    <a:pt x="41470" y="40122"/>
                  </a:lnTo>
                  <a:lnTo>
                    <a:pt x="42627" y="38644"/>
                  </a:lnTo>
                  <a:lnTo>
                    <a:pt x="46029" y="37003"/>
                  </a:lnTo>
                  <a:lnTo>
                    <a:pt x="47254" y="35771"/>
                  </a:lnTo>
                  <a:lnTo>
                    <a:pt x="48614" y="32287"/>
                  </a:lnTo>
                  <a:lnTo>
                    <a:pt x="49701" y="8230"/>
                  </a:lnTo>
                  <a:lnTo>
                    <a:pt x="45910" y="3653"/>
                  </a:lnTo>
                  <a:lnTo>
                    <a:pt x="41932" y="1608"/>
                  </a:lnTo>
                  <a:lnTo>
                    <a:pt x="32005" y="67"/>
                  </a:lnTo>
                  <a:lnTo>
                    <a:pt x="25586" y="0"/>
                  </a:lnTo>
                  <a:lnTo>
                    <a:pt x="20993" y="2101"/>
                  </a:lnTo>
                  <a:lnTo>
                    <a:pt x="18657" y="3772"/>
                  </a:lnTo>
                  <a:lnTo>
                    <a:pt x="16061" y="7746"/>
                  </a:lnTo>
                  <a:lnTo>
                    <a:pt x="14114" y="12158"/>
                  </a:lnTo>
                  <a:lnTo>
                    <a:pt x="10602" y="16764"/>
                  </a:lnTo>
                  <a:lnTo>
                    <a:pt x="8513" y="23574"/>
                  </a:lnTo>
                  <a:lnTo>
                    <a:pt x="4871" y="44514"/>
                  </a:lnTo>
                  <a:lnTo>
                    <a:pt x="719" y="58423"/>
                  </a:lnTo>
                  <a:lnTo>
                    <a:pt x="0" y="70119"/>
                  </a:lnTo>
                  <a:lnTo>
                    <a:pt x="693" y="72930"/>
                  </a:lnTo>
                  <a:lnTo>
                    <a:pt x="1949" y="74805"/>
                  </a:lnTo>
                  <a:lnTo>
                    <a:pt x="3580" y="76054"/>
                  </a:lnTo>
                  <a:lnTo>
                    <a:pt x="5391" y="79559"/>
                  </a:lnTo>
                  <a:lnTo>
                    <a:pt x="5875" y="81605"/>
                  </a:lnTo>
                  <a:lnTo>
                    <a:pt x="13665" y="92439"/>
                  </a:lnTo>
                  <a:lnTo>
                    <a:pt x="23900" y="92805"/>
                  </a:lnTo>
                  <a:lnTo>
                    <a:pt x="28445" y="90708"/>
                  </a:lnTo>
                  <a:lnTo>
                    <a:pt x="38800" y="82197"/>
                  </a:lnTo>
                  <a:lnTo>
                    <a:pt x="40889" y="78056"/>
                  </a:lnTo>
                  <a:lnTo>
                    <a:pt x="41446" y="75840"/>
                  </a:lnTo>
                  <a:lnTo>
                    <a:pt x="48067" y="64222"/>
                  </a:lnTo>
                  <a:lnTo>
                    <a:pt x="49685" y="31589"/>
                  </a:lnTo>
                  <a:lnTo>
                    <a:pt x="49695" y="26459"/>
                  </a:lnTo>
                  <a:lnTo>
                    <a:pt x="47583" y="21533"/>
                  </a:lnTo>
                  <a:lnTo>
                    <a:pt x="44793" y="16698"/>
                  </a:lnTo>
                  <a:lnTo>
                    <a:pt x="43552" y="11903"/>
                  </a:lnTo>
                  <a:lnTo>
                    <a:pt x="42428" y="10307"/>
                  </a:lnTo>
                  <a:lnTo>
                    <a:pt x="40884" y="9244"/>
                  </a:lnTo>
                  <a:lnTo>
                    <a:pt x="39061" y="8534"/>
                  </a:lnTo>
                  <a:lnTo>
                    <a:pt x="37846" y="7267"/>
                  </a:lnTo>
                  <a:lnTo>
                    <a:pt x="36496" y="3743"/>
                  </a:lnTo>
                  <a:lnTo>
                    <a:pt x="35342" y="2486"/>
                  </a:lnTo>
                  <a:lnTo>
                    <a:pt x="29360" y="302"/>
                  </a:lnTo>
                  <a:lnTo>
                    <a:pt x="24802" y="3862"/>
                  </a:lnTo>
                  <a:lnTo>
                    <a:pt x="22761" y="7786"/>
                  </a:lnTo>
                  <a:lnTo>
                    <a:pt x="22217" y="9944"/>
                  </a:lnTo>
                  <a:lnTo>
                    <a:pt x="21060" y="11382"/>
                  </a:lnTo>
                  <a:lnTo>
                    <a:pt x="17659" y="12981"/>
                  </a:lnTo>
                  <a:lnTo>
                    <a:pt x="16434" y="14200"/>
                  </a:lnTo>
                  <a:lnTo>
                    <a:pt x="15073" y="17672"/>
                  </a:lnTo>
                  <a:lnTo>
                    <a:pt x="13986" y="53370"/>
                  </a:lnTo>
                  <a:lnTo>
                    <a:pt x="13985" y="60816"/>
                  </a:lnTo>
                  <a:lnTo>
                    <a:pt x="14779" y="61966"/>
                  </a:lnTo>
                  <a:lnTo>
                    <a:pt x="16101" y="62732"/>
                  </a:lnTo>
                  <a:lnTo>
                    <a:pt x="17777" y="63243"/>
                  </a:lnTo>
                  <a:lnTo>
                    <a:pt x="18894" y="62790"/>
                  </a:lnTo>
                  <a:lnTo>
                    <a:pt x="19639" y="61694"/>
                  </a:lnTo>
                  <a:lnTo>
                    <a:pt x="21129" y="5712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Determine the solution</a:t>
            </a:r>
            <a:endParaRPr lang="en-US" dirty="0"/>
          </a:p>
        </p:txBody>
      </p:sp>
      <p:sp>
        <p:nvSpPr>
          <p:cNvPr id="3" name="Content Placeholder 2"/>
          <p:cNvSpPr>
            <a:spLocks noGrp="1"/>
          </p:cNvSpPr>
          <p:nvPr>
            <p:ph sz="quarter" idx="1"/>
          </p:nvPr>
        </p:nvSpPr>
        <p:spPr/>
        <p:txBody>
          <a:bodyPr/>
          <a:lstStyle/>
          <a:p>
            <a:pPr>
              <a:buNone/>
            </a:pPr>
            <a:r>
              <a:rPr lang="en-US" b="1" dirty="0"/>
              <a:t>Which of the following is a solution of the </a:t>
            </a:r>
            <a:r>
              <a:rPr lang="en-US" b="1" dirty="0" smtClean="0"/>
              <a:t>equation? </a:t>
            </a:r>
          </a:p>
          <a:p>
            <a:pPr algn="ctr">
              <a:buNone/>
            </a:pPr>
            <a:r>
              <a:rPr lang="es-ES" b="1" dirty="0" smtClean="0"/>
              <a:t>3y </a:t>
            </a:r>
            <a:r>
              <a:rPr lang="es-ES" b="1" dirty="0"/>
              <a:t>- 4 = 29 {10, 11, 12, 13}</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Equations Round Robin</a:t>
            </a:r>
            <a:endParaRPr lang="en-US" dirty="0"/>
          </a:p>
        </p:txBody>
      </p:sp>
      <p:sp>
        <p:nvSpPr>
          <p:cNvPr id="3" name="Content Placeholder 2"/>
          <p:cNvSpPr>
            <a:spLocks noGrp="1"/>
          </p:cNvSpPr>
          <p:nvPr>
            <p:ph sz="quarter" idx="1"/>
          </p:nvPr>
        </p:nvSpPr>
        <p:spPr/>
        <p:txBody>
          <a:bodyPr/>
          <a:lstStyle/>
          <a:p>
            <a:r>
              <a:rPr lang="en-US" dirty="0" smtClean="0"/>
              <a:t>Work out #1 on your own paper</a:t>
            </a:r>
          </a:p>
          <a:p>
            <a:r>
              <a:rPr lang="en-US" dirty="0" smtClean="0"/>
              <a:t>Flip paper over</a:t>
            </a:r>
          </a:p>
          <a:p>
            <a:r>
              <a:rPr lang="en-US" dirty="0" smtClean="0"/>
              <a:t>When everyone has finished, rotate papers clockwise</a:t>
            </a:r>
          </a:p>
          <a:p>
            <a:r>
              <a:rPr lang="en-US" dirty="0" smtClean="0"/>
              <a:t>Check the work on the other person’s paper</a:t>
            </a:r>
          </a:p>
          <a:p>
            <a:r>
              <a:rPr lang="en-US" dirty="0" smtClean="0"/>
              <a:t>If incorrect, fix and explain it to them</a:t>
            </a:r>
          </a:p>
          <a:p>
            <a:r>
              <a:rPr lang="en-US" dirty="0" smtClean="0"/>
              <a:t>When everyone at the group has an understanding of #1, everyone works out #2</a:t>
            </a:r>
          </a:p>
          <a:p>
            <a:r>
              <a:rPr lang="en-US" dirty="0" smtClean="0"/>
              <a:t>Continue the process</a:t>
            </a:r>
          </a:p>
          <a:p>
            <a:r>
              <a:rPr lang="en-US" dirty="0" smtClean="0">
                <a:sym typeface="Wingdings" panose="05000000000000000000" pitchFamily="2" charset="2"/>
              </a:rPr>
              <a:t> </a:t>
            </a:r>
            <a:endParaRPr lang="en-US" dirty="0"/>
          </a:p>
        </p:txBody>
      </p:sp>
    </p:spTree>
    <p:extLst>
      <p:ext uri="{BB962C8B-B14F-4D97-AF65-F5344CB8AC3E}">
        <p14:creationId xmlns:p14="http://schemas.microsoft.com/office/powerpoint/2010/main" val="17788658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Closure</a:t>
            </a:r>
            <a:endParaRPr lang="en-US" dirty="0"/>
          </a:p>
        </p:txBody>
      </p:sp>
      <p:sp>
        <p:nvSpPr>
          <p:cNvPr id="3" name="Content Placeholder 2"/>
          <p:cNvSpPr>
            <a:spLocks noGrp="1"/>
          </p:cNvSpPr>
          <p:nvPr>
            <p:ph sz="quarter" idx="1"/>
          </p:nvPr>
        </p:nvSpPr>
        <p:spPr/>
        <p:txBody>
          <a:bodyPr/>
          <a:lstStyle/>
          <a:p>
            <a:pPr>
              <a:buNone/>
            </a:pPr>
            <a:r>
              <a:rPr lang="en-US" dirty="0" smtClean="0"/>
              <a:t>How are equations and expression alike?</a:t>
            </a:r>
          </a:p>
          <a:p>
            <a:pPr>
              <a:buNone/>
            </a:pPr>
            <a:endParaRPr lang="en-US" dirty="0"/>
          </a:p>
          <a:p>
            <a:pPr>
              <a:buNone/>
            </a:pPr>
            <a:r>
              <a:rPr lang="en-US" dirty="0" smtClean="0"/>
              <a:t>How are equations and expressions different?</a:t>
            </a:r>
          </a:p>
          <a:p>
            <a:pPr>
              <a:buNone/>
            </a:pPr>
            <a:endParaRPr lang="en-US" dirty="0"/>
          </a:p>
          <a:p>
            <a:pPr>
              <a:buNone/>
            </a:pPr>
            <a:r>
              <a:rPr lang="en-US" dirty="0" smtClean="0"/>
              <a:t>What did you notice about the solution to an equation and what does it mean to you?</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DO NOW</a:t>
            </a:r>
            <a:endParaRPr lang="en-US" dirty="0"/>
          </a:p>
        </p:txBody>
      </p:sp>
      <p:sp>
        <p:nvSpPr>
          <p:cNvPr id="3" name="Content Placeholder 2"/>
          <p:cNvSpPr>
            <a:spLocks noGrp="1"/>
          </p:cNvSpPr>
          <p:nvPr>
            <p:ph sz="quarter" idx="1"/>
          </p:nvPr>
        </p:nvSpPr>
        <p:spPr/>
        <p:txBody>
          <a:bodyPr>
            <a:normAutofit fontScale="85000" lnSpcReduction="10000"/>
          </a:bodyPr>
          <a:lstStyle/>
          <a:p>
            <a:r>
              <a:rPr lang="en-US" dirty="0" smtClean="0"/>
              <a:t>The Anderson family had a really busy day. After leaving their home, Mrs. Anderson dropped son Cory at his tennis practice. She then drove daughter Audrey to her soccer game and stayed to watch. After the game, mother and daughter picked up Cory on the way home. Once home, Mrs. Anderson saw that they had driven 20 miles that day. How far are the tennis courts from home?</a:t>
            </a:r>
          </a:p>
          <a:p>
            <a:r>
              <a:rPr lang="en-US" dirty="0" smtClean="0"/>
              <a:t>a. Use any method you like to find the distance between the tennis courts and home.</a:t>
            </a:r>
          </a:p>
          <a:p>
            <a:r>
              <a:rPr lang="en-US" dirty="0" smtClean="0"/>
              <a:t>b. Set up and solve an equation in one variable to find the distance between the tennis courts and home. </a:t>
            </a:r>
          </a:p>
          <a:p>
            <a:r>
              <a:rPr lang="en-US" dirty="0" smtClean="0"/>
              <a:t>Note: The family car can only travel along the main streets (gridlines), and all distances between cross streets are the same distance. Assume Mrs. Anderson took the most direct routes to and from her destinations.</a:t>
            </a:r>
          </a:p>
          <a:p>
            <a:endParaRPr lang="en-US" dirty="0"/>
          </a:p>
        </p:txBody>
      </p:sp>
      <p:pic>
        <p:nvPicPr>
          <p:cNvPr id="4" name="Picture 3"/>
          <p:cNvPicPr/>
          <p:nvPr/>
        </p:nvPicPr>
        <p:blipFill>
          <a:blip r:embed="rId3" cstate="print"/>
          <a:srcRect l="40705" t="44023" r="29060" b="24099"/>
          <a:stretch>
            <a:fillRect/>
          </a:stretch>
        </p:blipFill>
        <p:spPr bwMode="auto">
          <a:xfrm>
            <a:off x="6248400" y="5638800"/>
            <a:ext cx="2057400" cy="1066800"/>
          </a:xfrm>
          <a:prstGeom prst="rect">
            <a:avLst/>
          </a:prstGeom>
          <a:noFill/>
          <a:ln w="9525">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an equation?</a:t>
            </a:r>
            <a:endParaRPr lang="en-US" dirty="0"/>
          </a:p>
        </p:txBody>
      </p:sp>
      <p:sp>
        <p:nvSpPr>
          <p:cNvPr id="3" name="Content Placeholder 2"/>
          <p:cNvSpPr>
            <a:spLocks noGrp="1"/>
          </p:cNvSpPr>
          <p:nvPr>
            <p:ph sz="quarter" idx="1"/>
          </p:nvPr>
        </p:nvSpPr>
        <p:spPr/>
        <p:txBody>
          <a:bodyPr/>
          <a:lstStyle/>
          <a:p>
            <a:pPr>
              <a:buNone/>
            </a:pPr>
            <a:r>
              <a:rPr lang="en-US" dirty="0" smtClean="0"/>
              <a:t>An equation is a mathematical sentence, in symbols, where two expressions are the same (equivalent)</a:t>
            </a:r>
          </a:p>
          <a:p>
            <a:pPr>
              <a:buNone/>
            </a:pPr>
            <a:endParaRPr lang="en-US" dirty="0"/>
          </a:p>
          <a:p>
            <a:pPr>
              <a:buNone/>
            </a:pPr>
            <a:endParaRPr lang="en-US" dirty="0" smtClean="0"/>
          </a:p>
          <a:p>
            <a:pPr>
              <a:buNone/>
            </a:pPr>
            <a:r>
              <a:rPr lang="en-US" dirty="0" smtClean="0"/>
              <a:t>For example:</a:t>
            </a:r>
          </a:p>
          <a:p>
            <a:pPr>
              <a:buNone/>
            </a:pPr>
            <a:endParaRPr lang="en-US" dirty="0"/>
          </a:p>
          <a:p>
            <a:pPr algn="ctr">
              <a:buNone/>
            </a:pPr>
            <a:r>
              <a:rPr lang="en-US" dirty="0" smtClean="0"/>
              <a:t>1 + 3 = 4</a:t>
            </a:r>
            <a:endParaRPr lang="en-US" dirty="0"/>
          </a:p>
        </p:txBody>
      </p:sp>
      <p:cxnSp>
        <p:nvCxnSpPr>
          <p:cNvPr id="5" name="Straight Arrow Connector 4"/>
          <p:cNvCxnSpPr/>
          <p:nvPr/>
        </p:nvCxnSpPr>
        <p:spPr>
          <a:xfrm>
            <a:off x="2819400" y="4419600"/>
            <a:ext cx="1143000"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7" name="Straight Arrow Connector 6"/>
          <p:cNvCxnSpPr/>
          <p:nvPr/>
        </p:nvCxnSpPr>
        <p:spPr>
          <a:xfrm flipH="1">
            <a:off x="5410200" y="4419600"/>
            <a:ext cx="1371600"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8" name="TextBox 7"/>
          <p:cNvSpPr txBox="1"/>
          <p:nvPr/>
        </p:nvSpPr>
        <p:spPr>
          <a:xfrm>
            <a:off x="838200" y="4191000"/>
            <a:ext cx="2008948" cy="523220"/>
          </a:xfrm>
          <a:prstGeom prst="rect">
            <a:avLst/>
          </a:prstGeom>
          <a:noFill/>
        </p:spPr>
        <p:txBody>
          <a:bodyPr wrap="none" rtlCol="0">
            <a:spAutoFit/>
          </a:bodyPr>
          <a:lstStyle/>
          <a:p>
            <a:r>
              <a:rPr lang="en-US" sz="2800" dirty="0" smtClean="0"/>
              <a:t>Expression 1</a:t>
            </a:r>
            <a:endParaRPr lang="en-US" sz="2800" dirty="0"/>
          </a:p>
        </p:txBody>
      </p:sp>
      <p:sp>
        <p:nvSpPr>
          <p:cNvPr id="9" name="TextBox 8"/>
          <p:cNvSpPr txBox="1"/>
          <p:nvPr/>
        </p:nvSpPr>
        <p:spPr>
          <a:xfrm>
            <a:off x="6781800" y="4191000"/>
            <a:ext cx="2008948" cy="523220"/>
          </a:xfrm>
          <a:prstGeom prst="rect">
            <a:avLst/>
          </a:prstGeom>
          <a:noFill/>
        </p:spPr>
        <p:txBody>
          <a:bodyPr wrap="none" rtlCol="0">
            <a:spAutoFit/>
          </a:bodyPr>
          <a:lstStyle/>
          <a:p>
            <a:r>
              <a:rPr lang="en-US" sz="2800" dirty="0" smtClean="0"/>
              <a:t>Expression 2</a:t>
            </a:r>
            <a:endParaRPr lang="en-US" sz="2800" dirty="0"/>
          </a:p>
        </p:txBody>
      </p:sp>
      <p:grpSp>
        <p:nvGrpSpPr>
          <p:cNvPr id="31" name="SMARTInkShape-Group229"/>
          <p:cNvGrpSpPr/>
          <p:nvPr/>
        </p:nvGrpSpPr>
        <p:grpSpPr>
          <a:xfrm>
            <a:off x="4822481" y="3957638"/>
            <a:ext cx="478031" cy="1628776"/>
            <a:chOff x="4822481" y="3957638"/>
            <a:chExt cx="478031" cy="1628776"/>
          </a:xfrm>
        </p:grpSpPr>
        <p:sp>
          <p:nvSpPr>
            <p:cNvPr id="29" name="SMARTInkShape-895"/>
            <p:cNvSpPr/>
            <p:nvPr>
              <p:custDataLst>
                <p:tags r:id="rId4"/>
              </p:custDataLst>
            </p:nvPr>
          </p:nvSpPr>
          <p:spPr>
            <a:xfrm>
              <a:off x="4822481" y="4007644"/>
              <a:ext cx="142415" cy="1578770"/>
            </a:xfrm>
            <a:custGeom>
              <a:avLst/>
              <a:gdLst/>
              <a:ahLst/>
              <a:cxnLst/>
              <a:rect l="0" t="0" r="0" b="0"/>
              <a:pathLst>
                <a:path w="142415" h="1578770">
                  <a:moveTo>
                    <a:pt x="63844" y="0"/>
                  </a:moveTo>
                  <a:lnTo>
                    <a:pt x="63844" y="0"/>
                  </a:lnTo>
                  <a:lnTo>
                    <a:pt x="50637" y="13207"/>
                  </a:lnTo>
                  <a:lnTo>
                    <a:pt x="49651" y="20343"/>
                  </a:lnTo>
                  <a:lnTo>
                    <a:pt x="49559" y="38195"/>
                  </a:lnTo>
                  <a:lnTo>
                    <a:pt x="51674" y="42905"/>
                  </a:lnTo>
                  <a:lnTo>
                    <a:pt x="54467" y="47644"/>
                  </a:lnTo>
                  <a:lnTo>
                    <a:pt x="56832" y="54774"/>
                  </a:lnTo>
                  <a:lnTo>
                    <a:pt x="90044" y="90487"/>
                  </a:lnTo>
                  <a:lnTo>
                    <a:pt x="96390" y="97631"/>
                  </a:lnTo>
                  <a:lnTo>
                    <a:pt x="105031" y="119954"/>
                  </a:lnTo>
                  <a:lnTo>
                    <a:pt x="106756" y="125544"/>
                  </a:lnTo>
                  <a:lnTo>
                    <a:pt x="110168" y="130674"/>
                  </a:lnTo>
                  <a:lnTo>
                    <a:pt x="110602" y="133154"/>
                  </a:lnTo>
                  <a:lnTo>
                    <a:pt x="110097" y="135600"/>
                  </a:lnTo>
                  <a:lnTo>
                    <a:pt x="108213" y="140435"/>
                  </a:lnTo>
                  <a:lnTo>
                    <a:pt x="106045" y="154776"/>
                  </a:lnTo>
                  <a:lnTo>
                    <a:pt x="96781" y="166686"/>
                  </a:lnTo>
                  <a:lnTo>
                    <a:pt x="63842" y="200025"/>
                  </a:lnTo>
                  <a:lnTo>
                    <a:pt x="31300" y="233362"/>
                  </a:lnTo>
                  <a:lnTo>
                    <a:pt x="29066" y="240506"/>
                  </a:lnTo>
                  <a:lnTo>
                    <a:pt x="28543" y="245269"/>
                  </a:lnTo>
                  <a:lnTo>
                    <a:pt x="26194" y="250031"/>
                  </a:lnTo>
                  <a:lnTo>
                    <a:pt x="23298" y="254794"/>
                  </a:lnTo>
                  <a:lnTo>
                    <a:pt x="22011" y="259556"/>
                  </a:lnTo>
                  <a:lnTo>
                    <a:pt x="28741" y="290316"/>
                  </a:lnTo>
                  <a:lnTo>
                    <a:pt x="40471" y="312824"/>
                  </a:lnTo>
                  <a:lnTo>
                    <a:pt x="41119" y="315705"/>
                  </a:lnTo>
                  <a:lnTo>
                    <a:pt x="55667" y="334135"/>
                  </a:lnTo>
                  <a:lnTo>
                    <a:pt x="73309" y="358481"/>
                  </a:lnTo>
                  <a:lnTo>
                    <a:pt x="75988" y="365964"/>
                  </a:lnTo>
                  <a:lnTo>
                    <a:pt x="77973" y="373788"/>
                  </a:lnTo>
                  <a:lnTo>
                    <a:pt x="83597" y="385279"/>
                  </a:lnTo>
                  <a:lnTo>
                    <a:pt x="85177" y="408553"/>
                  </a:lnTo>
                  <a:lnTo>
                    <a:pt x="83115" y="413883"/>
                  </a:lnTo>
                  <a:lnTo>
                    <a:pt x="80346" y="418898"/>
                  </a:lnTo>
                  <a:lnTo>
                    <a:pt x="77994" y="426184"/>
                  </a:lnTo>
                  <a:lnTo>
                    <a:pt x="73417" y="433369"/>
                  </a:lnTo>
                  <a:lnTo>
                    <a:pt x="70914" y="440526"/>
                  </a:lnTo>
                  <a:lnTo>
                    <a:pt x="59660" y="455612"/>
                  </a:lnTo>
                  <a:lnTo>
                    <a:pt x="55169" y="469997"/>
                  </a:lnTo>
                  <a:lnTo>
                    <a:pt x="52051" y="475588"/>
                  </a:lnTo>
                  <a:lnTo>
                    <a:pt x="50049" y="485644"/>
                  </a:lnTo>
                  <a:lnTo>
                    <a:pt x="49586" y="506228"/>
                  </a:lnTo>
                  <a:lnTo>
                    <a:pt x="51686" y="512857"/>
                  </a:lnTo>
                  <a:lnTo>
                    <a:pt x="71043" y="544561"/>
                  </a:lnTo>
                  <a:lnTo>
                    <a:pt x="93810" y="576358"/>
                  </a:lnTo>
                  <a:lnTo>
                    <a:pt x="104924" y="594537"/>
                  </a:lnTo>
                  <a:lnTo>
                    <a:pt x="119465" y="608712"/>
                  </a:lnTo>
                  <a:lnTo>
                    <a:pt x="137573" y="640643"/>
                  </a:lnTo>
                  <a:lnTo>
                    <a:pt x="141466" y="653920"/>
                  </a:lnTo>
                  <a:lnTo>
                    <a:pt x="142414" y="687876"/>
                  </a:lnTo>
                  <a:lnTo>
                    <a:pt x="140304" y="692808"/>
                  </a:lnTo>
                  <a:lnTo>
                    <a:pt x="125632" y="709604"/>
                  </a:lnTo>
                  <a:lnTo>
                    <a:pt x="90085" y="733424"/>
                  </a:lnTo>
                  <a:lnTo>
                    <a:pt x="61379" y="755650"/>
                  </a:lnTo>
                  <a:lnTo>
                    <a:pt x="45790" y="775625"/>
                  </a:lnTo>
                  <a:lnTo>
                    <a:pt x="43913" y="780756"/>
                  </a:lnTo>
                  <a:lnTo>
                    <a:pt x="42452" y="813115"/>
                  </a:lnTo>
                  <a:lnTo>
                    <a:pt x="48124" y="831275"/>
                  </a:lnTo>
                  <a:lnTo>
                    <a:pt x="61546" y="864560"/>
                  </a:lnTo>
                  <a:lnTo>
                    <a:pt x="81461" y="900065"/>
                  </a:lnTo>
                  <a:lnTo>
                    <a:pt x="97633" y="923180"/>
                  </a:lnTo>
                  <a:lnTo>
                    <a:pt x="116125" y="957478"/>
                  </a:lnTo>
                  <a:lnTo>
                    <a:pt x="130191" y="993010"/>
                  </a:lnTo>
                  <a:lnTo>
                    <a:pt x="134611" y="1026587"/>
                  </a:lnTo>
                  <a:lnTo>
                    <a:pt x="134190" y="1038079"/>
                  </a:lnTo>
                  <a:lnTo>
                    <a:pt x="125299" y="1068064"/>
                  </a:lnTo>
                  <a:lnTo>
                    <a:pt x="101486" y="1097658"/>
                  </a:lnTo>
                  <a:lnTo>
                    <a:pt x="67178" y="1126322"/>
                  </a:lnTo>
                  <a:lnTo>
                    <a:pt x="39001" y="1150142"/>
                  </a:lnTo>
                  <a:lnTo>
                    <a:pt x="12668" y="1183481"/>
                  </a:lnTo>
                  <a:lnTo>
                    <a:pt x="2965" y="1207441"/>
                  </a:lnTo>
                  <a:lnTo>
                    <a:pt x="0" y="1236985"/>
                  </a:lnTo>
                  <a:lnTo>
                    <a:pt x="5342" y="1265458"/>
                  </a:lnTo>
                  <a:lnTo>
                    <a:pt x="14041" y="1298717"/>
                  </a:lnTo>
                  <a:lnTo>
                    <a:pt x="27195" y="1332244"/>
                  </a:lnTo>
                  <a:lnTo>
                    <a:pt x="36669" y="1360027"/>
                  </a:lnTo>
                  <a:lnTo>
                    <a:pt x="52685" y="1392950"/>
                  </a:lnTo>
                  <a:lnTo>
                    <a:pt x="69019" y="1427088"/>
                  </a:lnTo>
                  <a:lnTo>
                    <a:pt x="80124" y="1456996"/>
                  </a:lnTo>
                  <a:lnTo>
                    <a:pt x="92368" y="1490884"/>
                  </a:lnTo>
                  <a:lnTo>
                    <a:pt x="103525" y="1521481"/>
                  </a:lnTo>
                  <a:lnTo>
                    <a:pt x="106582" y="1555851"/>
                  </a:lnTo>
                  <a:lnTo>
                    <a:pt x="106669" y="1565717"/>
                  </a:lnTo>
                  <a:lnTo>
                    <a:pt x="108807" y="1571115"/>
                  </a:lnTo>
                  <a:lnTo>
                    <a:pt x="113849" y="157876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SMARTInkShape-896"/>
            <p:cNvSpPr/>
            <p:nvPr>
              <p:custDataLst>
                <p:tags r:id="rId5"/>
              </p:custDataLst>
            </p:nvPr>
          </p:nvSpPr>
          <p:spPr>
            <a:xfrm>
              <a:off x="5118435" y="3957638"/>
              <a:ext cx="182077" cy="1564483"/>
            </a:xfrm>
            <a:custGeom>
              <a:avLst/>
              <a:gdLst/>
              <a:ahLst/>
              <a:cxnLst/>
              <a:rect l="0" t="0" r="0" b="0"/>
              <a:pathLst>
                <a:path w="182077" h="1564483">
                  <a:moveTo>
                    <a:pt x="103645" y="0"/>
                  </a:moveTo>
                  <a:lnTo>
                    <a:pt x="103645" y="0"/>
                  </a:lnTo>
                  <a:lnTo>
                    <a:pt x="103645" y="16093"/>
                  </a:lnTo>
                  <a:lnTo>
                    <a:pt x="101529" y="21175"/>
                  </a:lnTo>
                  <a:lnTo>
                    <a:pt x="97495" y="27113"/>
                  </a:lnTo>
                  <a:lnTo>
                    <a:pt x="94827" y="27925"/>
                  </a:lnTo>
                  <a:lnTo>
                    <a:pt x="93004" y="28141"/>
                  </a:lnTo>
                  <a:lnTo>
                    <a:pt x="88862" y="30499"/>
                  </a:lnTo>
                  <a:lnTo>
                    <a:pt x="75943" y="38480"/>
                  </a:lnTo>
                  <a:lnTo>
                    <a:pt x="41400" y="52691"/>
                  </a:lnTo>
                  <a:lnTo>
                    <a:pt x="23073" y="66701"/>
                  </a:lnTo>
                  <a:lnTo>
                    <a:pt x="9120" y="81114"/>
                  </a:lnTo>
                  <a:lnTo>
                    <a:pt x="564" y="94956"/>
                  </a:lnTo>
                  <a:lnTo>
                    <a:pt x="0" y="97435"/>
                  </a:lnTo>
                  <a:lnTo>
                    <a:pt x="417" y="99881"/>
                  </a:lnTo>
                  <a:lnTo>
                    <a:pt x="11122" y="119942"/>
                  </a:lnTo>
                  <a:lnTo>
                    <a:pt x="37872" y="155192"/>
                  </a:lnTo>
                  <a:lnTo>
                    <a:pt x="70530" y="188320"/>
                  </a:lnTo>
                  <a:lnTo>
                    <a:pt x="95888" y="215813"/>
                  </a:lnTo>
                  <a:lnTo>
                    <a:pt x="114735" y="247561"/>
                  </a:lnTo>
                  <a:lnTo>
                    <a:pt x="117653" y="268341"/>
                  </a:lnTo>
                  <a:lnTo>
                    <a:pt x="117897" y="280890"/>
                  </a:lnTo>
                  <a:lnTo>
                    <a:pt x="115801" y="285706"/>
                  </a:lnTo>
                  <a:lnTo>
                    <a:pt x="113017" y="290493"/>
                  </a:lnTo>
                  <a:lnTo>
                    <a:pt x="110656" y="297650"/>
                  </a:lnTo>
                  <a:lnTo>
                    <a:pt x="79825" y="330993"/>
                  </a:lnTo>
                  <a:lnTo>
                    <a:pt x="71101" y="340518"/>
                  </a:lnTo>
                  <a:lnTo>
                    <a:pt x="66438" y="350043"/>
                  </a:lnTo>
                  <a:lnTo>
                    <a:pt x="63296" y="354806"/>
                  </a:lnTo>
                  <a:lnTo>
                    <a:pt x="61529" y="362743"/>
                  </a:lnTo>
                  <a:lnTo>
                    <a:pt x="61115" y="370504"/>
                  </a:lnTo>
                  <a:lnTo>
                    <a:pt x="63048" y="377129"/>
                  </a:lnTo>
                  <a:lnTo>
                    <a:pt x="82274" y="412367"/>
                  </a:lnTo>
                  <a:lnTo>
                    <a:pt x="106177" y="445495"/>
                  </a:lnTo>
                  <a:lnTo>
                    <a:pt x="127372" y="477250"/>
                  </a:lnTo>
                  <a:lnTo>
                    <a:pt x="130784" y="490833"/>
                  </a:lnTo>
                  <a:lnTo>
                    <a:pt x="132196" y="525516"/>
                  </a:lnTo>
                  <a:lnTo>
                    <a:pt x="131425" y="545388"/>
                  </a:lnTo>
                  <a:lnTo>
                    <a:pt x="126518" y="554149"/>
                  </a:lnTo>
                  <a:lnTo>
                    <a:pt x="106796" y="576244"/>
                  </a:lnTo>
                  <a:lnTo>
                    <a:pt x="102152" y="585784"/>
                  </a:lnTo>
                  <a:lnTo>
                    <a:pt x="99013" y="590548"/>
                  </a:lnTo>
                  <a:lnTo>
                    <a:pt x="90449" y="615750"/>
                  </a:lnTo>
                  <a:lnTo>
                    <a:pt x="89682" y="627385"/>
                  </a:lnTo>
                  <a:lnTo>
                    <a:pt x="91619" y="634173"/>
                  </a:lnTo>
                  <a:lnTo>
                    <a:pt x="94332" y="640629"/>
                  </a:lnTo>
                  <a:lnTo>
                    <a:pt x="100008" y="662310"/>
                  </a:lnTo>
                  <a:lnTo>
                    <a:pt x="109425" y="681101"/>
                  </a:lnTo>
                  <a:lnTo>
                    <a:pt x="131793" y="714378"/>
                  </a:lnTo>
                  <a:lnTo>
                    <a:pt x="146471" y="748604"/>
                  </a:lnTo>
                  <a:lnTo>
                    <a:pt x="159383" y="779551"/>
                  </a:lnTo>
                  <a:lnTo>
                    <a:pt x="160378" y="791541"/>
                  </a:lnTo>
                  <a:lnTo>
                    <a:pt x="156879" y="805149"/>
                  </a:lnTo>
                  <a:lnTo>
                    <a:pt x="148587" y="818265"/>
                  </a:lnTo>
                  <a:lnTo>
                    <a:pt x="126657" y="847039"/>
                  </a:lnTo>
                  <a:lnTo>
                    <a:pt x="94208" y="873910"/>
                  </a:lnTo>
                  <a:lnTo>
                    <a:pt x="85407" y="888351"/>
                  </a:lnTo>
                  <a:lnTo>
                    <a:pt x="83161" y="897862"/>
                  </a:lnTo>
                  <a:lnTo>
                    <a:pt x="82339" y="919493"/>
                  </a:lnTo>
                  <a:lnTo>
                    <a:pt x="87943" y="938278"/>
                  </a:lnTo>
                  <a:lnTo>
                    <a:pt x="93614" y="953313"/>
                  </a:lnTo>
                  <a:lnTo>
                    <a:pt x="97234" y="971702"/>
                  </a:lnTo>
                  <a:lnTo>
                    <a:pt x="112484" y="1001242"/>
                  </a:lnTo>
                  <a:lnTo>
                    <a:pt x="130641" y="1035991"/>
                  </a:lnTo>
                  <a:lnTo>
                    <a:pt x="149623" y="1070788"/>
                  </a:lnTo>
                  <a:lnTo>
                    <a:pt x="165968" y="1094487"/>
                  </a:lnTo>
                  <a:lnTo>
                    <a:pt x="172383" y="1112750"/>
                  </a:lnTo>
                  <a:lnTo>
                    <a:pt x="179638" y="1142926"/>
                  </a:lnTo>
                  <a:lnTo>
                    <a:pt x="182076" y="1178575"/>
                  </a:lnTo>
                  <a:lnTo>
                    <a:pt x="181366" y="1188179"/>
                  </a:lnTo>
                  <a:lnTo>
                    <a:pt x="176505" y="1201718"/>
                  </a:lnTo>
                  <a:lnTo>
                    <a:pt x="153635" y="1235371"/>
                  </a:lnTo>
                  <a:lnTo>
                    <a:pt x="148089" y="1240410"/>
                  </a:lnTo>
                  <a:lnTo>
                    <a:pt x="136834" y="1248503"/>
                  </a:lnTo>
                  <a:lnTo>
                    <a:pt x="121304" y="1268538"/>
                  </a:lnTo>
                  <a:lnTo>
                    <a:pt x="112477" y="1293606"/>
                  </a:lnTo>
                  <a:lnTo>
                    <a:pt x="111123" y="1312185"/>
                  </a:lnTo>
                  <a:lnTo>
                    <a:pt x="116970" y="1344446"/>
                  </a:lnTo>
                  <a:lnTo>
                    <a:pt x="125578" y="1378930"/>
                  </a:lnTo>
                  <a:lnTo>
                    <a:pt x="137050" y="1413693"/>
                  </a:lnTo>
                  <a:lnTo>
                    <a:pt x="148899" y="1444033"/>
                  </a:lnTo>
                  <a:lnTo>
                    <a:pt x="158681" y="1476771"/>
                  </a:lnTo>
                  <a:lnTo>
                    <a:pt x="162286" y="1492455"/>
                  </a:lnTo>
                  <a:lnTo>
                    <a:pt x="166265" y="1507156"/>
                  </a:lnTo>
                  <a:lnTo>
                    <a:pt x="167911" y="1538160"/>
                  </a:lnTo>
                  <a:lnTo>
                    <a:pt x="165811" y="1542993"/>
                  </a:lnTo>
                  <a:lnTo>
                    <a:pt x="163025" y="1547787"/>
                  </a:lnTo>
                  <a:lnTo>
                    <a:pt x="160663" y="1554948"/>
                  </a:lnTo>
                  <a:lnTo>
                    <a:pt x="153653" y="156448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32" name="SMARTInkShape-897"/>
          <p:cNvSpPr/>
          <p:nvPr>
            <p:custDataLst>
              <p:tags r:id="rId1"/>
            </p:custDataLst>
          </p:nvPr>
        </p:nvSpPr>
        <p:spPr>
          <a:xfrm>
            <a:off x="1457325" y="1843088"/>
            <a:ext cx="1114426" cy="49221"/>
          </a:xfrm>
          <a:custGeom>
            <a:avLst/>
            <a:gdLst/>
            <a:ahLst/>
            <a:cxnLst/>
            <a:rect l="0" t="0" r="0" b="0"/>
            <a:pathLst>
              <a:path w="1114426" h="49221">
                <a:moveTo>
                  <a:pt x="0" y="0"/>
                </a:moveTo>
                <a:lnTo>
                  <a:pt x="0" y="0"/>
                </a:lnTo>
                <a:lnTo>
                  <a:pt x="6151" y="6150"/>
                </a:lnTo>
                <a:lnTo>
                  <a:pt x="12651" y="7741"/>
                </a:lnTo>
                <a:lnTo>
                  <a:pt x="19271" y="11995"/>
                </a:lnTo>
                <a:lnTo>
                  <a:pt x="26259" y="13608"/>
                </a:lnTo>
                <a:lnTo>
                  <a:pt x="61913" y="14285"/>
                </a:lnTo>
                <a:lnTo>
                  <a:pt x="94257" y="14287"/>
                </a:lnTo>
                <a:lnTo>
                  <a:pt x="127297" y="14287"/>
                </a:lnTo>
                <a:lnTo>
                  <a:pt x="134100" y="16404"/>
                </a:lnTo>
                <a:lnTo>
                  <a:pt x="137025" y="18079"/>
                </a:lnTo>
                <a:lnTo>
                  <a:pt x="140562" y="18403"/>
                </a:lnTo>
                <a:lnTo>
                  <a:pt x="171593" y="14598"/>
                </a:lnTo>
                <a:lnTo>
                  <a:pt x="203074" y="15093"/>
                </a:lnTo>
                <a:lnTo>
                  <a:pt x="231040" y="20770"/>
                </a:lnTo>
                <a:lnTo>
                  <a:pt x="262933" y="21405"/>
                </a:lnTo>
                <a:lnTo>
                  <a:pt x="295333" y="21429"/>
                </a:lnTo>
                <a:lnTo>
                  <a:pt x="329585" y="21431"/>
                </a:lnTo>
                <a:lnTo>
                  <a:pt x="359765" y="22225"/>
                </a:lnTo>
                <a:lnTo>
                  <a:pt x="388161" y="27913"/>
                </a:lnTo>
                <a:lnTo>
                  <a:pt x="420094" y="28549"/>
                </a:lnTo>
                <a:lnTo>
                  <a:pt x="452496" y="29367"/>
                </a:lnTo>
                <a:lnTo>
                  <a:pt x="480124" y="35277"/>
                </a:lnTo>
                <a:lnTo>
                  <a:pt x="512056" y="35692"/>
                </a:lnTo>
                <a:lnTo>
                  <a:pt x="545311" y="35717"/>
                </a:lnTo>
                <a:lnTo>
                  <a:pt x="573088" y="36512"/>
                </a:lnTo>
                <a:lnTo>
                  <a:pt x="584053" y="40628"/>
                </a:lnTo>
                <a:lnTo>
                  <a:pt x="615541" y="42731"/>
                </a:lnTo>
                <a:lnTo>
                  <a:pt x="647769" y="42854"/>
                </a:lnTo>
                <a:lnTo>
                  <a:pt x="683408" y="42862"/>
                </a:lnTo>
                <a:lnTo>
                  <a:pt x="700702" y="43656"/>
                </a:lnTo>
                <a:lnTo>
                  <a:pt x="716233" y="46978"/>
                </a:lnTo>
                <a:lnTo>
                  <a:pt x="730889" y="45228"/>
                </a:lnTo>
                <a:lnTo>
                  <a:pt x="754836" y="49220"/>
                </a:lnTo>
                <a:lnTo>
                  <a:pt x="789580" y="43786"/>
                </a:lnTo>
                <a:lnTo>
                  <a:pt x="823854" y="42916"/>
                </a:lnTo>
                <a:lnTo>
                  <a:pt x="857392" y="42867"/>
                </a:lnTo>
                <a:lnTo>
                  <a:pt x="892838" y="42862"/>
                </a:lnTo>
                <a:lnTo>
                  <a:pt x="926299" y="42862"/>
                </a:lnTo>
                <a:lnTo>
                  <a:pt x="950264" y="42068"/>
                </a:lnTo>
                <a:lnTo>
                  <a:pt x="985707" y="36160"/>
                </a:lnTo>
                <a:lnTo>
                  <a:pt x="1019167" y="35744"/>
                </a:lnTo>
                <a:lnTo>
                  <a:pt x="1052512" y="35720"/>
                </a:lnTo>
                <a:lnTo>
                  <a:pt x="1088107" y="35718"/>
                </a:lnTo>
                <a:lnTo>
                  <a:pt x="1114388" y="35718"/>
                </a:lnTo>
                <a:lnTo>
                  <a:pt x="1114425" y="28575"/>
                </a:lnTo>
                <a:lnTo>
                  <a:pt x="1114425" y="3571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 name="SMARTInkShape-898"/>
          <p:cNvSpPr/>
          <p:nvPr>
            <p:custDataLst>
              <p:tags r:id="rId2"/>
            </p:custDataLst>
          </p:nvPr>
        </p:nvSpPr>
        <p:spPr>
          <a:xfrm>
            <a:off x="3014663" y="1835944"/>
            <a:ext cx="5572126" cy="61266"/>
          </a:xfrm>
          <a:custGeom>
            <a:avLst/>
            <a:gdLst/>
            <a:ahLst/>
            <a:cxnLst/>
            <a:rect l="0" t="0" r="0" b="0"/>
            <a:pathLst>
              <a:path w="5572126" h="61266">
                <a:moveTo>
                  <a:pt x="0" y="0"/>
                </a:moveTo>
                <a:lnTo>
                  <a:pt x="0" y="0"/>
                </a:lnTo>
                <a:lnTo>
                  <a:pt x="33547" y="0"/>
                </a:lnTo>
                <a:lnTo>
                  <a:pt x="66675" y="0"/>
                </a:lnTo>
                <a:lnTo>
                  <a:pt x="102344" y="6947"/>
                </a:lnTo>
                <a:lnTo>
                  <a:pt x="133673" y="7136"/>
                </a:lnTo>
                <a:lnTo>
                  <a:pt x="165808" y="7143"/>
                </a:lnTo>
                <a:lnTo>
                  <a:pt x="197731" y="7144"/>
                </a:lnTo>
                <a:lnTo>
                  <a:pt x="233352" y="7144"/>
                </a:lnTo>
                <a:lnTo>
                  <a:pt x="266176" y="7144"/>
                </a:lnTo>
                <a:lnTo>
                  <a:pt x="300138" y="7144"/>
                </a:lnTo>
                <a:lnTo>
                  <a:pt x="323134" y="9260"/>
                </a:lnTo>
                <a:lnTo>
                  <a:pt x="358823" y="13846"/>
                </a:lnTo>
                <a:lnTo>
                  <a:pt x="394539" y="14248"/>
                </a:lnTo>
                <a:lnTo>
                  <a:pt x="430257" y="14284"/>
                </a:lnTo>
                <a:lnTo>
                  <a:pt x="463765" y="14287"/>
                </a:lnTo>
                <a:lnTo>
                  <a:pt x="493940" y="14287"/>
                </a:lnTo>
                <a:lnTo>
                  <a:pt x="523117" y="16404"/>
                </a:lnTo>
                <a:lnTo>
                  <a:pt x="557426" y="20769"/>
                </a:lnTo>
                <a:lnTo>
                  <a:pt x="589167" y="21344"/>
                </a:lnTo>
                <a:lnTo>
                  <a:pt x="621951" y="21420"/>
                </a:lnTo>
                <a:lnTo>
                  <a:pt x="657283" y="21429"/>
                </a:lnTo>
                <a:lnTo>
                  <a:pt x="689159" y="21431"/>
                </a:lnTo>
                <a:lnTo>
                  <a:pt x="721960" y="21431"/>
                </a:lnTo>
                <a:lnTo>
                  <a:pt x="757295" y="21431"/>
                </a:lnTo>
                <a:lnTo>
                  <a:pt x="792964" y="21431"/>
                </a:lnTo>
                <a:lnTo>
                  <a:pt x="826559" y="21431"/>
                </a:lnTo>
                <a:lnTo>
                  <a:pt x="857911" y="21431"/>
                </a:lnTo>
                <a:lnTo>
                  <a:pt x="893055" y="21431"/>
                </a:lnTo>
                <a:lnTo>
                  <a:pt x="928699" y="27085"/>
                </a:lnTo>
                <a:lnTo>
                  <a:pt x="950122" y="26017"/>
                </a:lnTo>
                <a:lnTo>
                  <a:pt x="964407" y="24263"/>
                </a:lnTo>
                <a:lnTo>
                  <a:pt x="992981" y="25371"/>
                </a:lnTo>
                <a:lnTo>
                  <a:pt x="1023790" y="21950"/>
                </a:lnTo>
                <a:lnTo>
                  <a:pt x="1057569" y="21499"/>
                </a:lnTo>
                <a:lnTo>
                  <a:pt x="1093032" y="21440"/>
                </a:lnTo>
                <a:lnTo>
                  <a:pt x="1124601" y="21432"/>
                </a:lnTo>
                <a:lnTo>
                  <a:pt x="1156240" y="21431"/>
                </a:lnTo>
                <a:lnTo>
                  <a:pt x="1185655" y="21431"/>
                </a:lnTo>
                <a:lnTo>
                  <a:pt x="1215899" y="21431"/>
                </a:lnTo>
                <a:lnTo>
                  <a:pt x="1247093" y="21431"/>
                </a:lnTo>
                <a:lnTo>
                  <a:pt x="1281934" y="21431"/>
                </a:lnTo>
                <a:lnTo>
                  <a:pt x="1316165" y="21431"/>
                </a:lnTo>
                <a:lnTo>
                  <a:pt x="1350394" y="21431"/>
                </a:lnTo>
                <a:lnTo>
                  <a:pt x="1379582" y="26341"/>
                </a:lnTo>
                <a:lnTo>
                  <a:pt x="1412981" y="28133"/>
                </a:lnTo>
                <a:lnTo>
                  <a:pt x="1442745" y="28488"/>
                </a:lnTo>
                <a:lnTo>
                  <a:pt x="1471554" y="28558"/>
                </a:lnTo>
                <a:lnTo>
                  <a:pt x="1500176" y="28571"/>
                </a:lnTo>
                <a:lnTo>
                  <a:pt x="1532552" y="28574"/>
                </a:lnTo>
                <a:lnTo>
                  <a:pt x="1563818" y="28575"/>
                </a:lnTo>
                <a:lnTo>
                  <a:pt x="1592925" y="28575"/>
                </a:lnTo>
                <a:lnTo>
                  <a:pt x="1621605" y="28575"/>
                </a:lnTo>
                <a:lnTo>
                  <a:pt x="1655110" y="28575"/>
                </a:lnTo>
                <a:lnTo>
                  <a:pt x="1685482" y="28575"/>
                </a:lnTo>
                <a:lnTo>
                  <a:pt x="1714412" y="28575"/>
                </a:lnTo>
                <a:lnTo>
                  <a:pt x="1743057" y="28575"/>
                </a:lnTo>
                <a:lnTo>
                  <a:pt x="1773763" y="30691"/>
                </a:lnTo>
                <a:lnTo>
                  <a:pt x="1806375" y="34726"/>
                </a:lnTo>
                <a:lnTo>
                  <a:pt x="1835747" y="35522"/>
                </a:lnTo>
                <a:lnTo>
                  <a:pt x="1864479" y="35680"/>
                </a:lnTo>
                <a:lnTo>
                  <a:pt x="1893085" y="35711"/>
                </a:lnTo>
                <a:lnTo>
                  <a:pt x="1921667" y="35717"/>
                </a:lnTo>
                <a:lnTo>
                  <a:pt x="1950242" y="35718"/>
                </a:lnTo>
                <a:lnTo>
                  <a:pt x="1978817" y="35719"/>
                </a:lnTo>
                <a:lnTo>
                  <a:pt x="2012303" y="35719"/>
                </a:lnTo>
                <a:lnTo>
                  <a:pt x="2042671" y="35719"/>
                </a:lnTo>
                <a:lnTo>
                  <a:pt x="2071600" y="35719"/>
                </a:lnTo>
                <a:lnTo>
                  <a:pt x="2105154" y="35719"/>
                </a:lnTo>
                <a:lnTo>
                  <a:pt x="2135536" y="35719"/>
                </a:lnTo>
                <a:lnTo>
                  <a:pt x="2164468" y="35719"/>
                </a:lnTo>
                <a:lnTo>
                  <a:pt x="2198023" y="35719"/>
                </a:lnTo>
                <a:lnTo>
                  <a:pt x="2230521" y="35719"/>
                </a:lnTo>
                <a:lnTo>
                  <a:pt x="2263488" y="35719"/>
                </a:lnTo>
                <a:lnTo>
                  <a:pt x="2297839" y="35719"/>
                </a:lnTo>
                <a:lnTo>
                  <a:pt x="2330495" y="35719"/>
                </a:lnTo>
                <a:lnTo>
                  <a:pt x="2363492" y="35719"/>
                </a:lnTo>
                <a:lnTo>
                  <a:pt x="2397850" y="40628"/>
                </a:lnTo>
                <a:lnTo>
                  <a:pt x="2430508" y="42421"/>
                </a:lnTo>
                <a:lnTo>
                  <a:pt x="2463505" y="42775"/>
                </a:lnTo>
                <a:lnTo>
                  <a:pt x="2497863" y="42845"/>
                </a:lnTo>
                <a:lnTo>
                  <a:pt x="2530520" y="42859"/>
                </a:lnTo>
                <a:lnTo>
                  <a:pt x="2563517" y="42862"/>
                </a:lnTo>
                <a:lnTo>
                  <a:pt x="2598670" y="42862"/>
                </a:lnTo>
                <a:lnTo>
                  <a:pt x="2626733" y="43656"/>
                </a:lnTo>
                <a:lnTo>
                  <a:pt x="2654363" y="47772"/>
                </a:lnTo>
                <a:lnTo>
                  <a:pt x="2687553" y="49565"/>
                </a:lnTo>
                <a:lnTo>
                  <a:pt x="2715069" y="49875"/>
                </a:lnTo>
                <a:lnTo>
                  <a:pt x="2743331" y="49967"/>
                </a:lnTo>
                <a:lnTo>
                  <a:pt x="2771813" y="49995"/>
                </a:lnTo>
                <a:lnTo>
                  <a:pt x="2806090" y="50004"/>
                </a:lnTo>
                <a:lnTo>
                  <a:pt x="2841494" y="54915"/>
                </a:lnTo>
                <a:lnTo>
                  <a:pt x="2869602" y="56488"/>
                </a:lnTo>
                <a:lnTo>
                  <a:pt x="2898039" y="56954"/>
                </a:lnTo>
                <a:lnTo>
                  <a:pt x="2925779" y="57092"/>
                </a:lnTo>
                <a:lnTo>
                  <a:pt x="2959005" y="57138"/>
                </a:lnTo>
                <a:lnTo>
                  <a:pt x="2986530" y="57146"/>
                </a:lnTo>
                <a:lnTo>
                  <a:pt x="3014793" y="57149"/>
                </a:lnTo>
                <a:lnTo>
                  <a:pt x="3043276" y="57150"/>
                </a:lnTo>
                <a:lnTo>
                  <a:pt x="3071824" y="57150"/>
                </a:lnTo>
                <a:lnTo>
                  <a:pt x="3100390" y="57150"/>
                </a:lnTo>
                <a:lnTo>
                  <a:pt x="3134695" y="57150"/>
                </a:lnTo>
                <a:lnTo>
                  <a:pt x="3170105" y="57150"/>
                </a:lnTo>
                <a:lnTo>
                  <a:pt x="3198214" y="57150"/>
                </a:lnTo>
                <a:lnTo>
                  <a:pt x="3227445" y="57944"/>
                </a:lnTo>
                <a:lnTo>
                  <a:pt x="3259301" y="61265"/>
                </a:lnTo>
                <a:lnTo>
                  <a:pt x="3294320" y="58198"/>
                </a:lnTo>
                <a:lnTo>
                  <a:pt x="3322155" y="57460"/>
                </a:lnTo>
                <a:lnTo>
                  <a:pt x="3350510" y="57242"/>
                </a:lnTo>
                <a:lnTo>
                  <a:pt x="3379020" y="57177"/>
                </a:lnTo>
                <a:lnTo>
                  <a:pt x="3407576" y="57158"/>
                </a:lnTo>
                <a:lnTo>
                  <a:pt x="3436146" y="57152"/>
                </a:lnTo>
                <a:lnTo>
                  <a:pt x="3470451" y="57150"/>
                </a:lnTo>
                <a:lnTo>
                  <a:pt x="3500459" y="57150"/>
                </a:lnTo>
                <a:lnTo>
                  <a:pt x="3535543" y="57150"/>
                </a:lnTo>
                <a:lnTo>
                  <a:pt x="3562873" y="57150"/>
                </a:lnTo>
                <a:lnTo>
                  <a:pt x="3591080" y="57150"/>
                </a:lnTo>
                <a:lnTo>
                  <a:pt x="3619545" y="57150"/>
                </a:lnTo>
                <a:lnTo>
                  <a:pt x="3648088" y="57150"/>
                </a:lnTo>
                <a:lnTo>
                  <a:pt x="3676653" y="57150"/>
                </a:lnTo>
                <a:lnTo>
                  <a:pt x="3705226" y="57150"/>
                </a:lnTo>
                <a:lnTo>
                  <a:pt x="3733800" y="56356"/>
                </a:lnTo>
                <a:lnTo>
                  <a:pt x="3762375" y="53034"/>
                </a:lnTo>
                <a:lnTo>
                  <a:pt x="3790950" y="54784"/>
                </a:lnTo>
                <a:lnTo>
                  <a:pt x="3818731" y="51774"/>
                </a:lnTo>
                <a:lnTo>
                  <a:pt x="3851970" y="50355"/>
                </a:lnTo>
                <a:lnTo>
                  <a:pt x="3879497" y="50109"/>
                </a:lnTo>
                <a:lnTo>
                  <a:pt x="3907762" y="50037"/>
                </a:lnTo>
                <a:lnTo>
                  <a:pt x="3936245" y="50015"/>
                </a:lnTo>
                <a:lnTo>
                  <a:pt x="3964792" y="50009"/>
                </a:lnTo>
                <a:lnTo>
                  <a:pt x="3993359" y="50007"/>
                </a:lnTo>
                <a:lnTo>
                  <a:pt x="4021932" y="47890"/>
                </a:lnTo>
                <a:lnTo>
                  <a:pt x="4040187" y="45890"/>
                </a:lnTo>
                <a:lnTo>
                  <a:pt x="4073427" y="46841"/>
                </a:lnTo>
                <a:lnTo>
                  <a:pt x="4100953" y="44041"/>
                </a:lnTo>
                <a:lnTo>
                  <a:pt x="4129218" y="43212"/>
                </a:lnTo>
                <a:lnTo>
                  <a:pt x="4157701" y="42966"/>
                </a:lnTo>
                <a:lnTo>
                  <a:pt x="4186249" y="42893"/>
                </a:lnTo>
                <a:lnTo>
                  <a:pt x="4214815" y="42871"/>
                </a:lnTo>
                <a:lnTo>
                  <a:pt x="4243388" y="40748"/>
                </a:lnTo>
                <a:lnTo>
                  <a:pt x="4271962" y="37209"/>
                </a:lnTo>
                <a:lnTo>
                  <a:pt x="4306269" y="36013"/>
                </a:lnTo>
                <a:lnTo>
                  <a:pt x="4341680" y="35777"/>
                </a:lnTo>
                <a:lnTo>
                  <a:pt x="4369789" y="35736"/>
                </a:lnTo>
                <a:lnTo>
                  <a:pt x="4398226" y="35724"/>
                </a:lnTo>
                <a:lnTo>
                  <a:pt x="4426760" y="34926"/>
                </a:lnTo>
                <a:lnTo>
                  <a:pt x="4455324" y="30809"/>
                </a:lnTo>
                <a:lnTo>
                  <a:pt x="4483895" y="29237"/>
                </a:lnTo>
                <a:lnTo>
                  <a:pt x="4512469" y="28771"/>
                </a:lnTo>
                <a:lnTo>
                  <a:pt x="4541043" y="28633"/>
                </a:lnTo>
                <a:lnTo>
                  <a:pt x="4569618" y="28592"/>
                </a:lnTo>
                <a:lnTo>
                  <a:pt x="4598193" y="28580"/>
                </a:lnTo>
                <a:lnTo>
                  <a:pt x="4626768" y="27783"/>
                </a:lnTo>
                <a:lnTo>
                  <a:pt x="4655343" y="23666"/>
                </a:lnTo>
                <a:lnTo>
                  <a:pt x="4683918" y="22093"/>
                </a:lnTo>
                <a:lnTo>
                  <a:pt x="4712493" y="21627"/>
                </a:lnTo>
                <a:lnTo>
                  <a:pt x="4741068" y="21489"/>
                </a:lnTo>
                <a:lnTo>
                  <a:pt x="4769643" y="21448"/>
                </a:lnTo>
                <a:lnTo>
                  <a:pt x="4798218" y="21436"/>
                </a:lnTo>
                <a:lnTo>
                  <a:pt x="4826793" y="21433"/>
                </a:lnTo>
                <a:lnTo>
                  <a:pt x="4855368" y="21431"/>
                </a:lnTo>
                <a:lnTo>
                  <a:pt x="4883943" y="20637"/>
                </a:lnTo>
                <a:lnTo>
                  <a:pt x="4912518" y="16522"/>
                </a:lnTo>
                <a:lnTo>
                  <a:pt x="4941093" y="14949"/>
                </a:lnTo>
                <a:lnTo>
                  <a:pt x="4969668" y="14483"/>
                </a:lnTo>
                <a:lnTo>
                  <a:pt x="4998243" y="14345"/>
                </a:lnTo>
                <a:lnTo>
                  <a:pt x="5026818" y="14304"/>
                </a:lnTo>
                <a:lnTo>
                  <a:pt x="5055393" y="14292"/>
                </a:lnTo>
                <a:lnTo>
                  <a:pt x="5083968" y="14289"/>
                </a:lnTo>
                <a:lnTo>
                  <a:pt x="5112543" y="14288"/>
                </a:lnTo>
                <a:lnTo>
                  <a:pt x="5140325" y="13494"/>
                </a:lnTo>
                <a:lnTo>
                  <a:pt x="5173564" y="8633"/>
                </a:lnTo>
                <a:lnTo>
                  <a:pt x="5201091" y="7585"/>
                </a:lnTo>
                <a:lnTo>
                  <a:pt x="5229355" y="7274"/>
                </a:lnTo>
                <a:lnTo>
                  <a:pt x="5263558" y="7169"/>
                </a:lnTo>
                <a:lnTo>
                  <a:pt x="5298947" y="7149"/>
                </a:lnTo>
                <a:lnTo>
                  <a:pt x="5334396" y="7144"/>
                </a:lnTo>
                <a:lnTo>
                  <a:pt x="5368356" y="7144"/>
                </a:lnTo>
                <a:lnTo>
                  <a:pt x="5399935" y="7144"/>
                </a:lnTo>
                <a:lnTo>
                  <a:pt x="5429104" y="7144"/>
                </a:lnTo>
                <a:lnTo>
                  <a:pt x="5460040" y="7144"/>
                </a:lnTo>
                <a:lnTo>
                  <a:pt x="5495178" y="7144"/>
                </a:lnTo>
                <a:lnTo>
                  <a:pt x="5530203" y="7144"/>
                </a:lnTo>
                <a:lnTo>
                  <a:pt x="5561114" y="7144"/>
                </a:lnTo>
                <a:lnTo>
                  <a:pt x="5565378" y="5027"/>
                </a:lnTo>
                <a:lnTo>
                  <a:pt x="5572125"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SMARTInkShape-899"/>
          <p:cNvSpPr/>
          <p:nvPr>
            <p:custDataLst>
              <p:tags r:id="rId3"/>
            </p:custDataLst>
          </p:nvPr>
        </p:nvSpPr>
        <p:spPr>
          <a:xfrm>
            <a:off x="1357313" y="2221706"/>
            <a:ext cx="2914651" cy="42864"/>
          </a:xfrm>
          <a:custGeom>
            <a:avLst/>
            <a:gdLst/>
            <a:ahLst/>
            <a:cxnLst/>
            <a:rect l="0" t="0" r="0" b="0"/>
            <a:pathLst>
              <a:path w="2914651" h="42864">
                <a:moveTo>
                  <a:pt x="7143" y="28575"/>
                </a:moveTo>
                <a:lnTo>
                  <a:pt x="7143" y="28575"/>
                </a:lnTo>
                <a:lnTo>
                  <a:pt x="0" y="28575"/>
                </a:lnTo>
                <a:lnTo>
                  <a:pt x="33397" y="28575"/>
                </a:lnTo>
                <a:lnTo>
                  <a:pt x="59679" y="29369"/>
                </a:lnTo>
                <a:lnTo>
                  <a:pt x="73524" y="34726"/>
                </a:lnTo>
                <a:lnTo>
                  <a:pt x="109138" y="35708"/>
                </a:lnTo>
                <a:lnTo>
                  <a:pt x="140609" y="35718"/>
                </a:lnTo>
                <a:lnTo>
                  <a:pt x="173044" y="35719"/>
                </a:lnTo>
                <a:lnTo>
                  <a:pt x="207440" y="35719"/>
                </a:lnTo>
                <a:lnTo>
                  <a:pt x="239746" y="35719"/>
                </a:lnTo>
                <a:lnTo>
                  <a:pt x="275165" y="35719"/>
                </a:lnTo>
                <a:lnTo>
                  <a:pt x="308499" y="35719"/>
                </a:lnTo>
                <a:lnTo>
                  <a:pt x="344008" y="35719"/>
                </a:lnTo>
                <a:lnTo>
                  <a:pt x="376648" y="35719"/>
                </a:lnTo>
                <a:lnTo>
                  <a:pt x="407874" y="35719"/>
                </a:lnTo>
                <a:lnTo>
                  <a:pt x="443002" y="35719"/>
                </a:lnTo>
                <a:lnTo>
                  <a:pt x="478643" y="35719"/>
                </a:lnTo>
                <a:lnTo>
                  <a:pt x="514351" y="35719"/>
                </a:lnTo>
                <a:lnTo>
                  <a:pt x="550068" y="35719"/>
                </a:lnTo>
                <a:lnTo>
                  <a:pt x="585787" y="35719"/>
                </a:lnTo>
                <a:lnTo>
                  <a:pt x="621506" y="35719"/>
                </a:lnTo>
                <a:lnTo>
                  <a:pt x="650081" y="37836"/>
                </a:lnTo>
                <a:lnTo>
                  <a:pt x="685800" y="42201"/>
                </a:lnTo>
                <a:lnTo>
                  <a:pt x="716491" y="42732"/>
                </a:lnTo>
                <a:lnTo>
                  <a:pt x="749100" y="42837"/>
                </a:lnTo>
                <a:lnTo>
                  <a:pt x="778472" y="42858"/>
                </a:lnTo>
                <a:lnTo>
                  <a:pt x="809321" y="42862"/>
                </a:lnTo>
                <a:lnTo>
                  <a:pt x="841961" y="42863"/>
                </a:lnTo>
                <a:lnTo>
                  <a:pt x="871339" y="42863"/>
                </a:lnTo>
                <a:lnTo>
                  <a:pt x="902190" y="42863"/>
                </a:lnTo>
                <a:lnTo>
                  <a:pt x="934830" y="42863"/>
                </a:lnTo>
                <a:lnTo>
                  <a:pt x="965002" y="37953"/>
                </a:lnTo>
                <a:lnTo>
                  <a:pt x="998596" y="36160"/>
                </a:lnTo>
                <a:lnTo>
                  <a:pt x="1032190" y="35806"/>
                </a:lnTo>
                <a:lnTo>
                  <a:pt x="1064490" y="35736"/>
                </a:lnTo>
                <a:lnTo>
                  <a:pt x="1098505" y="35722"/>
                </a:lnTo>
                <a:lnTo>
                  <a:pt x="1132182" y="35720"/>
                </a:lnTo>
                <a:lnTo>
                  <a:pt x="1164499" y="35719"/>
                </a:lnTo>
                <a:lnTo>
                  <a:pt x="1198517" y="35719"/>
                </a:lnTo>
                <a:lnTo>
                  <a:pt x="1232194" y="31927"/>
                </a:lnTo>
                <a:lnTo>
                  <a:pt x="1264511" y="29237"/>
                </a:lnTo>
                <a:lnTo>
                  <a:pt x="1298529" y="28706"/>
                </a:lnTo>
                <a:lnTo>
                  <a:pt x="1332207" y="28601"/>
                </a:lnTo>
                <a:lnTo>
                  <a:pt x="1364524" y="28580"/>
                </a:lnTo>
                <a:lnTo>
                  <a:pt x="1398542" y="28576"/>
                </a:lnTo>
                <a:lnTo>
                  <a:pt x="1432219" y="28575"/>
                </a:lnTo>
                <a:lnTo>
                  <a:pt x="1463742" y="28575"/>
                </a:lnTo>
                <a:lnTo>
                  <a:pt x="1495017" y="28575"/>
                </a:lnTo>
                <a:lnTo>
                  <a:pt x="1527741" y="28575"/>
                </a:lnTo>
                <a:lnTo>
                  <a:pt x="1557135" y="28575"/>
                </a:lnTo>
                <a:lnTo>
                  <a:pt x="1585872" y="28575"/>
                </a:lnTo>
                <a:lnTo>
                  <a:pt x="1618272" y="28575"/>
                </a:lnTo>
                <a:lnTo>
                  <a:pt x="1649542" y="28575"/>
                </a:lnTo>
                <a:lnTo>
                  <a:pt x="1678650" y="28575"/>
                </a:lnTo>
                <a:lnTo>
                  <a:pt x="1707330" y="28575"/>
                </a:lnTo>
                <a:lnTo>
                  <a:pt x="1735926" y="28575"/>
                </a:lnTo>
                <a:lnTo>
                  <a:pt x="1764505" y="28575"/>
                </a:lnTo>
                <a:lnTo>
                  <a:pt x="1796873" y="28575"/>
                </a:lnTo>
                <a:lnTo>
                  <a:pt x="1828137" y="23666"/>
                </a:lnTo>
                <a:lnTo>
                  <a:pt x="1857244" y="21873"/>
                </a:lnTo>
                <a:lnTo>
                  <a:pt x="1885924" y="21519"/>
                </a:lnTo>
                <a:lnTo>
                  <a:pt x="1914519" y="21449"/>
                </a:lnTo>
                <a:lnTo>
                  <a:pt x="1943098" y="21435"/>
                </a:lnTo>
                <a:lnTo>
                  <a:pt x="1975467" y="17640"/>
                </a:lnTo>
                <a:lnTo>
                  <a:pt x="2006731" y="14950"/>
                </a:lnTo>
                <a:lnTo>
                  <a:pt x="2035838" y="14419"/>
                </a:lnTo>
                <a:lnTo>
                  <a:pt x="2064517" y="14314"/>
                </a:lnTo>
                <a:lnTo>
                  <a:pt x="2093113" y="13499"/>
                </a:lnTo>
                <a:lnTo>
                  <a:pt x="2121692" y="8635"/>
                </a:lnTo>
                <a:lnTo>
                  <a:pt x="2154060" y="7439"/>
                </a:lnTo>
                <a:lnTo>
                  <a:pt x="2185325" y="7202"/>
                </a:lnTo>
                <a:lnTo>
                  <a:pt x="2214431" y="7155"/>
                </a:lnTo>
                <a:lnTo>
                  <a:pt x="2246148" y="7146"/>
                </a:lnTo>
                <a:lnTo>
                  <a:pt x="2281506" y="7144"/>
                </a:lnTo>
                <a:lnTo>
                  <a:pt x="2314923" y="7144"/>
                </a:lnTo>
                <a:lnTo>
                  <a:pt x="2350339" y="7144"/>
                </a:lnTo>
                <a:lnTo>
                  <a:pt x="2382225" y="7144"/>
                </a:lnTo>
                <a:lnTo>
                  <a:pt x="2415029" y="7144"/>
                </a:lnTo>
                <a:lnTo>
                  <a:pt x="2445454" y="6350"/>
                </a:lnTo>
                <a:lnTo>
                  <a:pt x="2479182" y="993"/>
                </a:lnTo>
                <a:lnTo>
                  <a:pt x="2508985" y="131"/>
                </a:lnTo>
                <a:lnTo>
                  <a:pt x="2542682" y="12"/>
                </a:lnTo>
                <a:lnTo>
                  <a:pt x="2566922" y="795"/>
                </a:lnTo>
                <a:lnTo>
                  <a:pt x="2600321" y="6703"/>
                </a:lnTo>
                <a:lnTo>
                  <a:pt x="2633662" y="7118"/>
                </a:lnTo>
                <a:lnTo>
                  <a:pt x="2662090" y="6349"/>
                </a:lnTo>
                <a:lnTo>
                  <a:pt x="2683962" y="993"/>
                </a:lnTo>
                <a:lnTo>
                  <a:pt x="2716126" y="39"/>
                </a:lnTo>
                <a:lnTo>
                  <a:pt x="2749755" y="1"/>
                </a:lnTo>
                <a:lnTo>
                  <a:pt x="2783478" y="0"/>
                </a:lnTo>
                <a:lnTo>
                  <a:pt x="2818174" y="0"/>
                </a:lnTo>
                <a:lnTo>
                  <a:pt x="2852461" y="0"/>
                </a:lnTo>
                <a:lnTo>
                  <a:pt x="2887567" y="0"/>
                </a:lnTo>
                <a:lnTo>
                  <a:pt x="2900039" y="0"/>
                </a:lnTo>
                <a:lnTo>
                  <a:pt x="2907506" y="7144"/>
                </a:lnTo>
                <a:lnTo>
                  <a:pt x="2914650" y="7144"/>
                </a:lnTo>
                <a:lnTo>
                  <a:pt x="2914650" y="10936"/>
                </a:lnTo>
                <a:lnTo>
                  <a:pt x="2912533" y="14915"/>
                </a:lnTo>
                <a:lnTo>
                  <a:pt x="2907506" y="2143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Equations</a:t>
            </a:r>
            <a:endParaRPr lang="en-US" dirty="0"/>
          </a:p>
        </p:txBody>
      </p:sp>
      <p:sp>
        <p:nvSpPr>
          <p:cNvPr id="3" name="Content Placeholder 2"/>
          <p:cNvSpPr>
            <a:spLocks noGrp="1"/>
          </p:cNvSpPr>
          <p:nvPr>
            <p:ph sz="quarter" idx="1"/>
          </p:nvPr>
        </p:nvSpPr>
        <p:spPr/>
        <p:txBody>
          <a:bodyPr>
            <a:normAutofit/>
          </a:bodyPr>
          <a:lstStyle/>
          <a:p>
            <a:r>
              <a:rPr lang="en-US" b="1" dirty="0"/>
              <a:t>Equations can also </a:t>
            </a:r>
            <a:r>
              <a:rPr lang="en-US" b="1" dirty="0" smtClean="0"/>
              <a:t>contain one </a:t>
            </a:r>
            <a:r>
              <a:rPr lang="en-US" b="1" dirty="0"/>
              <a:t>or more </a:t>
            </a:r>
            <a:r>
              <a:rPr lang="en-US" b="1" dirty="0" smtClean="0"/>
              <a:t>variables.</a:t>
            </a:r>
          </a:p>
          <a:p>
            <a:pPr marL="0" indent="0">
              <a:buNone/>
            </a:pPr>
            <a:r>
              <a:rPr lang="en-US" b="1" dirty="0" smtClean="0"/>
              <a:t>	For example</a:t>
            </a:r>
            <a:r>
              <a:rPr lang="en-US" b="1" i="1" dirty="0" smtClean="0"/>
              <a:t>:</a:t>
            </a:r>
          </a:p>
          <a:p>
            <a:pPr algn="ctr">
              <a:buNone/>
            </a:pPr>
            <a:r>
              <a:rPr lang="en-US" b="1" i="1" dirty="0"/>
              <a:t> </a:t>
            </a:r>
            <a:r>
              <a:rPr lang="en-US" b="1" i="1" dirty="0" smtClean="0"/>
              <a:t>2x + 1 = 8 – 1    </a:t>
            </a:r>
          </a:p>
          <a:p>
            <a:pPr algn="ctr">
              <a:buNone/>
            </a:pPr>
            <a:r>
              <a:rPr lang="en-US" b="1" i="1" dirty="0" smtClean="0"/>
              <a:t>if x = 3</a:t>
            </a:r>
          </a:p>
          <a:p>
            <a:pPr algn="ctr">
              <a:buNone/>
            </a:pPr>
            <a:endParaRPr lang="en-US" b="1" i="1" dirty="0" smtClean="0"/>
          </a:p>
          <a:p>
            <a:pPr algn="ctr">
              <a:buNone/>
            </a:pPr>
            <a:r>
              <a:rPr lang="en-US" b="1" i="1" dirty="0" smtClean="0"/>
              <a:t>2(3) + 1 = 8 -1 </a:t>
            </a:r>
          </a:p>
          <a:p>
            <a:pPr algn="ctr">
              <a:buNone/>
            </a:pPr>
            <a:r>
              <a:rPr lang="en-US" b="1" i="1" dirty="0" smtClean="0"/>
              <a:t>   6 + 1  = 8 – 1</a:t>
            </a:r>
          </a:p>
          <a:p>
            <a:pPr algn="ctr">
              <a:buNone/>
            </a:pPr>
            <a:r>
              <a:rPr lang="en-US" b="1" i="1" dirty="0" smtClean="0"/>
              <a:t>7 = 7</a:t>
            </a:r>
            <a:endParaRPr lang="en-US" b="1" i="1"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example</a:t>
            </a:r>
            <a:endParaRPr lang="en-US" dirty="0"/>
          </a:p>
        </p:txBody>
      </p:sp>
      <p:sp>
        <p:nvSpPr>
          <p:cNvPr id="3" name="Content Placeholder 2"/>
          <p:cNvSpPr>
            <a:spLocks noGrp="1"/>
          </p:cNvSpPr>
          <p:nvPr>
            <p:ph sz="quarter" idx="1"/>
          </p:nvPr>
        </p:nvSpPr>
        <p:spPr/>
        <p:txBody>
          <a:bodyPr/>
          <a:lstStyle/>
          <a:p>
            <a:pPr>
              <a:buNone/>
            </a:pPr>
            <a:r>
              <a:rPr lang="en-US" dirty="0" smtClean="0"/>
              <a:t>30 + 10 = 40   This is an equation because both expressions are equivalent.</a:t>
            </a:r>
          </a:p>
          <a:p>
            <a:pPr>
              <a:buNone/>
            </a:pPr>
            <a:endParaRPr lang="en-US" dirty="0"/>
          </a:p>
          <a:p>
            <a:pPr>
              <a:buNone/>
            </a:pPr>
            <a:r>
              <a:rPr lang="en-US" dirty="0" smtClean="0"/>
              <a:t>We can substitute a variable for any of the numerical values.</a:t>
            </a:r>
          </a:p>
          <a:p>
            <a:pPr>
              <a:buNone/>
            </a:pPr>
            <a:r>
              <a:rPr lang="en-US" dirty="0"/>
              <a:t>x</a:t>
            </a:r>
            <a:r>
              <a:rPr lang="en-US" dirty="0" smtClean="0"/>
              <a:t> + 10 = 40</a:t>
            </a:r>
          </a:p>
          <a:p>
            <a:pPr>
              <a:buNone/>
            </a:pPr>
            <a:r>
              <a:rPr lang="en-US" dirty="0" smtClean="0"/>
              <a:t>30 + y = 40</a:t>
            </a:r>
          </a:p>
          <a:p>
            <a:pPr>
              <a:buNone/>
            </a:pPr>
            <a:r>
              <a:rPr lang="en-US" dirty="0" smtClean="0"/>
              <a:t>30 + 10 = z</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183880" cy="1051560"/>
          </a:xfrm>
        </p:spPr>
        <p:txBody>
          <a:bodyPr/>
          <a:lstStyle/>
          <a:p>
            <a:pPr algn="ctr"/>
            <a:r>
              <a:rPr lang="en-US" dirty="0" smtClean="0"/>
              <a:t>Equations</a:t>
            </a:r>
            <a:endParaRPr lang="en-US" dirty="0"/>
          </a:p>
        </p:txBody>
      </p:sp>
      <p:sp>
        <p:nvSpPr>
          <p:cNvPr id="3" name="Content Placeholder 2"/>
          <p:cNvSpPr>
            <a:spLocks noGrp="1"/>
          </p:cNvSpPr>
          <p:nvPr>
            <p:ph sz="quarter" idx="1"/>
          </p:nvPr>
        </p:nvSpPr>
        <p:spPr>
          <a:xfrm>
            <a:off x="502920" y="1447800"/>
            <a:ext cx="8183880" cy="2590800"/>
          </a:xfrm>
        </p:spPr>
        <p:txBody>
          <a:bodyPr>
            <a:normAutofit/>
          </a:bodyPr>
          <a:lstStyle/>
          <a:p>
            <a:r>
              <a:rPr lang="en-US" dirty="0" smtClean="0"/>
              <a:t>An equation is like a scale it must be kept balanced</a:t>
            </a:r>
          </a:p>
          <a:p>
            <a:pPr>
              <a:buNone/>
            </a:pPr>
            <a:endParaRPr lang="en-US" dirty="0" smtClean="0"/>
          </a:p>
          <a:p>
            <a:r>
              <a:rPr lang="en-US" dirty="0" smtClean="0"/>
              <a:t>Both sides need to contain the same amount in order for scale to be balanced.</a:t>
            </a:r>
            <a:endParaRPr lang="en-US" dirty="0"/>
          </a:p>
        </p:txBody>
      </p:sp>
      <p:pic>
        <p:nvPicPr>
          <p:cNvPr id="1026" name="Picture 2" descr="C:\Users\gannmbri61\AppData\Local\Microsoft\Windows\Temporary Internet Files\Content.IE5\DHP0XOUD\MC900318880[1].wmf"/>
          <p:cNvPicPr>
            <a:picLocks noChangeAspect="1" noChangeArrowheads="1"/>
          </p:cNvPicPr>
          <p:nvPr/>
        </p:nvPicPr>
        <p:blipFill>
          <a:blip r:embed="rId3" cstate="print"/>
          <a:srcRect/>
          <a:stretch>
            <a:fillRect/>
          </a:stretch>
        </p:blipFill>
        <p:spPr bwMode="auto">
          <a:xfrm>
            <a:off x="3733800" y="3886200"/>
            <a:ext cx="1824228" cy="1598371"/>
          </a:xfrm>
          <a:prstGeom prst="rect">
            <a:avLst/>
          </a:prstGeom>
          <a:noFill/>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Determining the solution</a:t>
            </a:r>
            <a:endParaRPr lang="en-US" dirty="0"/>
          </a:p>
        </p:txBody>
      </p:sp>
      <p:sp>
        <p:nvSpPr>
          <p:cNvPr id="3" name="Content Placeholder 2"/>
          <p:cNvSpPr>
            <a:spLocks noGrp="1"/>
          </p:cNvSpPr>
          <p:nvPr>
            <p:ph sz="quarter" idx="1"/>
          </p:nvPr>
        </p:nvSpPr>
        <p:spPr/>
        <p:txBody>
          <a:bodyPr/>
          <a:lstStyle/>
          <a:p>
            <a:pPr>
              <a:buNone/>
            </a:pPr>
            <a:r>
              <a:rPr lang="en-US" dirty="0" smtClean="0"/>
              <a:t>The solution to an equation makes the statement </a:t>
            </a:r>
            <a:r>
              <a:rPr lang="en-US" b="1" dirty="0" smtClean="0"/>
              <a:t>true</a:t>
            </a:r>
            <a:r>
              <a:rPr lang="en-US" dirty="0" smtClean="0"/>
              <a:t>. </a:t>
            </a:r>
          </a:p>
          <a:p>
            <a:pPr>
              <a:buNone/>
            </a:pPr>
            <a:endParaRPr lang="en-US" dirty="0"/>
          </a:p>
          <a:p>
            <a:pPr>
              <a:buNone/>
            </a:pPr>
            <a:r>
              <a:rPr lang="en-US" dirty="0" smtClean="0"/>
              <a:t>Evaluate the expression to determine if the value is a solution</a:t>
            </a:r>
          </a:p>
          <a:p>
            <a:pPr>
              <a:buNone/>
            </a:pPr>
            <a:endParaRPr lang="en-US" dirty="0"/>
          </a:p>
          <a:p>
            <a:pPr>
              <a:buNone/>
            </a:pP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Determine the solution</a:t>
            </a:r>
            <a:endParaRPr lang="en-US" dirty="0"/>
          </a:p>
        </p:txBody>
      </p:sp>
      <p:sp>
        <p:nvSpPr>
          <p:cNvPr id="3" name="Content Placeholder 2"/>
          <p:cNvSpPr>
            <a:spLocks noGrp="1"/>
          </p:cNvSpPr>
          <p:nvPr>
            <p:ph sz="quarter" idx="1"/>
          </p:nvPr>
        </p:nvSpPr>
        <p:spPr/>
        <p:txBody>
          <a:bodyPr/>
          <a:lstStyle/>
          <a:p>
            <a:pPr algn="ctr">
              <a:buNone/>
            </a:pPr>
            <a:r>
              <a:rPr lang="en-US" dirty="0" smtClean="0"/>
              <a:t> x + 15 = 25  </a:t>
            </a:r>
            <a:r>
              <a:rPr lang="en-US" dirty="0" smtClean="0">
                <a:latin typeface="Franklin Gothic Book"/>
              </a:rPr>
              <a:t>{3, 9, 10, 12}</a:t>
            </a:r>
          </a:p>
          <a:p>
            <a:pPr>
              <a:buNone/>
            </a:pPr>
            <a:r>
              <a:rPr lang="en-US" sz="2800" i="1" dirty="0" smtClean="0">
                <a:solidFill>
                  <a:srgbClr val="FF0000"/>
                </a:solidFill>
                <a:latin typeface="Calibri" pitchFamily="34" charset="0"/>
              </a:rPr>
              <a:t>3</a:t>
            </a:r>
            <a:r>
              <a:rPr lang="en-US" sz="2800" dirty="0" smtClean="0">
                <a:latin typeface="Calibri" pitchFamily="34" charset="0"/>
              </a:rPr>
              <a:t> + 15 = 25</a:t>
            </a:r>
          </a:p>
          <a:p>
            <a:pPr>
              <a:buNone/>
            </a:pPr>
            <a:r>
              <a:rPr lang="en-US" sz="2800" dirty="0" smtClean="0">
                <a:latin typeface="Calibri" pitchFamily="34" charset="0"/>
              </a:rPr>
              <a:t>18 = 25   not a solution</a:t>
            </a:r>
          </a:p>
          <a:p>
            <a:pPr>
              <a:buNone/>
            </a:pPr>
            <a:r>
              <a:rPr lang="en-US" sz="2800" dirty="0" smtClean="0">
                <a:solidFill>
                  <a:srgbClr val="FF0000"/>
                </a:solidFill>
                <a:latin typeface="Calibri" pitchFamily="34" charset="0"/>
              </a:rPr>
              <a:t>9</a:t>
            </a:r>
            <a:r>
              <a:rPr lang="en-US" sz="2800" dirty="0" smtClean="0">
                <a:latin typeface="Calibri" pitchFamily="34" charset="0"/>
              </a:rPr>
              <a:t> + 15 = 25</a:t>
            </a:r>
          </a:p>
          <a:p>
            <a:pPr>
              <a:buNone/>
            </a:pPr>
            <a:r>
              <a:rPr lang="en-US" sz="2800" dirty="0" smtClean="0">
                <a:latin typeface="Calibri" pitchFamily="34" charset="0"/>
              </a:rPr>
              <a:t>24 = 25  not a solution</a:t>
            </a:r>
          </a:p>
          <a:p>
            <a:pPr>
              <a:buNone/>
            </a:pPr>
            <a:endParaRPr lang="en-US" sz="2800" dirty="0"/>
          </a:p>
        </p:txBody>
      </p:sp>
      <p:sp>
        <p:nvSpPr>
          <p:cNvPr id="4" name="TextBox 3"/>
          <p:cNvSpPr txBox="1"/>
          <p:nvPr/>
        </p:nvSpPr>
        <p:spPr>
          <a:xfrm>
            <a:off x="990600" y="4191000"/>
            <a:ext cx="2369559" cy="954107"/>
          </a:xfrm>
          <a:prstGeom prst="rect">
            <a:avLst/>
          </a:prstGeom>
          <a:noFill/>
        </p:spPr>
        <p:txBody>
          <a:bodyPr wrap="none" rtlCol="0">
            <a:spAutoFit/>
          </a:bodyPr>
          <a:lstStyle/>
          <a:p>
            <a:r>
              <a:rPr lang="en-US" sz="2800" dirty="0" smtClean="0">
                <a:solidFill>
                  <a:srgbClr val="FF0000"/>
                </a:solidFill>
              </a:rPr>
              <a:t>10</a:t>
            </a:r>
            <a:r>
              <a:rPr lang="en-US" sz="2800" dirty="0" smtClean="0"/>
              <a:t> + 15 = 25</a:t>
            </a:r>
          </a:p>
          <a:p>
            <a:r>
              <a:rPr lang="en-US" sz="2800" dirty="0" smtClean="0"/>
              <a:t>25 = 25 </a:t>
            </a:r>
            <a:r>
              <a:rPr lang="en-US" sz="2800" dirty="0" smtClean="0">
                <a:solidFill>
                  <a:srgbClr val="FF0000"/>
                </a:solidFill>
              </a:rPr>
              <a:t>solution</a:t>
            </a:r>
            <a:endParaRPr lang="en-US" sz="2800" dirty="0">
              <a:solidFill>
                <a:srgbClr val="FF0000"/>
              </a:solidFill>
            </a:endParaRPr>
          </a:p>
        </p:txBody>
      </p:sp>
      <p:sp>
        <p:nvSpPr>
          <p:cNvPr id="5" name="TextBox 4"/>
          <p:cNvSpPr txBox="1"/>
          <p:nvPr/>
        </p:nvSpPr>
        <p:spPr>
          <a:xfrm>
            <a:off x="990600" y="5334000"/>
            <a:ext cx="3095719" cy="954107"/>
          </a:xfrm>
          <a:prstGeom prst="rect">
            <a:avLst/>
          </a:prstGeom>
          <a:noFill/>
        </p:spPr>
        <p:txBody>
          <a:bodyPr wrap="none" rtlCol="0">
            <a:spAutoFit/>
          </a:bodyPr>
          <a:lstStyle/>
          <a:p>
            <a:r>
              <a:rPr lang="en-US" sz="2800" dirty="0" smtClean="0">
                <a:solidFill>
                  <a:srgbClr val="FF0000"/>
                </a:solidFill>
              </a:rPr>
              <a:t>12</a:t>
            </a:r>
            <a:r>
              <a:rPr lang="en-US" sz="2800" dirty="0" smtClean="0"/>
              <a:t> + 15 = 25</a:t>
            </a:r>
          </a:p>
          <a:p>
            <a:r>
              <a:rPr lang="en-US" sz="2800" dirty="0" smtClean="0"/>
              <a:t>27 = 25 not a solution</a:t>
            </a:r>
            <a:endParaRPr lang="en-US" sz="28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fade">
                                      <p:cBhvr>
                                        <p:cTn id="32" dur="2000"/>
                                        <p:tgtEl>
                                          <p:spTgt spid="4"/>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animEffect transition="in" filter="fade">
                                      <p:cBhvr>
                                        <p:cTn id="3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Determine the solution</a:t>
            </a:r>
            <a:endParaRPr lang="en-US" dirty="0"/>
          </a:p>
        </p:txBody>
      </p:sp>
      <p:sp>
        <p:nvSpPr>
          <p:cNvPr id="3" name="Content Placeholder 2"/>
          <p:cNvSpPr>
            <a:spLocks noGrp="1"/>
          </p:cNvSpPr>
          <p:nvPr>
            <p:ph sz="quarter" idx="1"/>
          </p:nvPr>
        </p:nvSpPr>
        <p:spPr/>
        <p:txBody>
          <a:bodyPr/>
          <a:lstStyle/>
          <a:p>
            <a:pPr>
              <a:buNone/>
            </a:pPr>
            <a:r>
              <a:rPr lang="en-US" b="1" dirty="0"/>
              <a:t>Which of the following is a solution of the equation?</a:t>
            </a:r>
          </a:p>
          <a:p>
            <a:pPr>
              <a:buNone/>
            </a:pPr>
            <a:r>
              <a:rPr lang="en-US" b="1" dirty="0" smtClean="0"/>
              <a:t>                     2x </a:t>
            </a:r>
            <a:r>
              <a:rPr lang="en-US" b="1" dirty="0"/>
              <a:t>+ 4 = 18 {4, 5, 6, 7}</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HIGHLIGHTER" val="false"/>
</p:tagLst>
</file>

<file path=ppt/tags/tag10.xml><?xml version="1.0" encoding="utf-8"?>
<p:tagLst xmlns:a="http://schemas.openxmlformats.org/drawingml/2006/main" xmlns:r="http://schemas.openxmlformats.org/officeDocument/2006/relationships" xmlns:p="http://schemas.openxmlformats.org/presentationml/2006/main">
  <p:tag name="HIGHLIGHTER" val="false"/>
</p:tagLst>
</file>

<file path=ppt/tags/tag11.xml><?xml version="1.0" encoding="utf-8"?>
<p:tagLst xmlns:a="http://schemas.openxmlformats.org/drawingml/2006/main" xmlns:r="http://schemas.openxmlformats.org/officeDocument/2006/relationships" xmlns:p="http://schemas.openxmlformats.org/presentationml/2006/main">
  <p:tag name="HIGHLIGHTER" val="false"/>
</p:tagLst>
</file>

<file path=ppt/tags/tag12.xml><?xml version="1.0" encoding="utf-8"?>
<p:tagLst xmlns:a="http://schemas.openxmlformats.org/drawingml/2006/main" xmlns:r="http://schemas.openxmlformats.org/officeDocument/2006/relationships" xmlns:p="http://schemas.openxmlformats.org/presentationml/2006/main">
  <p:tag name="HIGHLIGHTER" val="false"/>
</p:tagLst>
</file>

<file path=ppt/tags/tag13.xml><?xml version="1.0" encoding="utf-8"?>
<p:tagLst xmlns:a="http://schemas.openxmlformats.org/drawingml/2006/main" xmlns:r="http://schemas.openxmlformats.org/officeDocument/2006/relationships" xmlns:p="http://schemas.openxmlformats.org/presentationml/2006/main">
  <p:tag name="HIGHLIGHTER" val="false"/>
</p:tagLst>
</file>

<file path=ppt/tags/tag14.xml><?xml version="1.0" encoding="utf-8"?>
<p:tagLst xmlns:a="http://schemas.openxmlformats.org/drawingml/2006/main" xmlns:r="http://schemas.openxmlformats.org/officeDocument/2006/relationships" xmlns:p="http://schemas.openxmlformats.org/presentationml/2006/main">
  <p:tag name="HIGHLIGHTER" val="false"/>
</p:tagLst>
</file>

<file path=ppt/tags/tag15.xml><?xml version="1.0" encoding="utf-8"?>
<p:tagLst xmlns:a="http://schemas.openxmlformats.org/drawingml/2006/main" xmlns:r="http://schemas.openxmlformats.org/officeDocument/2006/relationships" xmlns:p="http://schemas.openxmlformats.org/presentationml/2006/main">
  <p:tag name="HIGHLIGHTER" val="false"/>
</p:tagLst>
</file>

<file path=ppt/tags/tag16.xml><?xml version="1.0" encoding="utf-8"?>
<p:tagLst xmlns:a="http://schemas.openxmlformats.org/drawingml/2006/main" xmlns:r="http://schemas.openxmlformats.org/officeDocument/2006/relationships" xmlns:p="http://schemas.openxmlformats.org/presentationml/2006/main">
  <p:tag name="HIGHLIGHTER" val="false"/>
</p:tagLst>
</file>

<file path=ppt/tags/tag17.xml><?xml version="1.0" encoding="utf-8"?>
<p:tagLst xmlns:a="http://schemas.openxmlformats.org/drawingml/2006/main" xmlns:r="http://schemas.openxmlformats.org/officeDocument/2006/relationships" xmlns:p="http://schemas.openxmlformats.org/presentationml/2006/main">
  <p:tag name="HIGHLIGHTER" val="false"/>
</p:tagLst>
</file>

<file path=ppt/tags/tag18.xml><?xml version="1.0" encoding="utf-8"?>
<p:tagLst xmlns:a="http://schemas.openxmlformats.org/drawingml/2006/main" xmlns:r="http://schemas.openxmlformats.org/officeDocument/2006/relationships" xmlns:p="http://schemas.openxmlformats.org/presentationml/2006/main">
  <p:tag name="HIGHLIGHTER" val="false"/>
</p:tagLst>
</file>

<file path=ppt/tags/tag19.xml><?xml version="1.0" encoding="utf-8"?>
<p:tagLst xmlns:a="http://schemas.openxmlformats.org/drawingml/2006/main" xmlns:r="http://schemas.openxmlformats.org/officeDocument/2006/relationships" xmlns:p="http://schemas.openxmlformats.org/presentationml/2006/main">
  <p:tag name="HIGHLIGHTER" val="false"/>
</p:tagLst>
</file>

<file path=ppt/tags/tag2.xml><?xml version="1.0" encoding="utf-8"?>
<p:tagLst xmlns:a="http://schemas.openxmlformats.org/drawingml/2006/main" xmlns:r="http://schemas.openxmlformats.org/officeDocument/2006/relationships" xmlns:p="http://schemas.openxmlformats.org/presentationml/2006/main">
  <p:tag name="HIGHLIGHTER" val="false"/>
</p:tagLst>
</file>

<file path=ppt/tags/tag20.xml><?xml version="1.0" encoding="utf-8"?>
<p:tagLst xmlns:a="http://schemas.openxmlformats.org/drawingml/2006/main" xmlns:r="http://schemas.openxmlformats.org/officeDocument/2006/relationships" xmlns:p="http://schemas.openxmlformats.org/presentationml/2006/main">
  <p:tag name="HIGHLIGHTER" val="false"/>
</p:tagLst>
</file>

<file path=ppt/tags/tag21.xml><?xml version="1.0" encoding="utf-8"?>
<p:tagLst xmlns:a="http://schemas.openxmlformats.org/drawingml/2006/main" xmlns:r="http://schemas.openxmlformats.org/officeDocument/2006/relationships" xmlns:p="http://schemas.openxmlformats.org/presentationml/2006/main">
  <p:tag name="HIGHLIGHTER" val="false"/>
</p:tagLst>
</file>

<file path=ppt/tags/tag22.xml><?xml version="1.0" encoding="utf-8"?>
<p:tagLst xmlns:a="http://schemas.openxmlformats.org/drawingml/2006/main" xmlns:r="http://schemas.openxmlformats.org/officeDocument/2006/relationships" xmlns:p="http://schemas.openxmlformats.org/presentationml/2006/main">
  <p:tag name="HIGHLIGHTER" val="false"/>
</p:tagLst>
</file>

<file path=ppt/tags/tag23.xml><?xml version="1.0" encoding="utf-8"?>
<p:tagLst xmlns:a="http://schemas.openxmlformats.org/drawingml/2006/main" xmlns:r="http://schemas.openxmlformats.org/officeDocument/2006/relationships" xmlns:p="http://schemas.openxmlformats.org/presentationml/2006/main">
  <p:tag name="HIGHLIGHTER" val="false"/>
</p:tagLst>
</file>

<file path=ppt/tags/tag24.xml><?xml version="1.0" encoding="utf-8"?>
<p:tagLst xmlns:a="http://schemas.openxmlformats.org/drawingml/2006/main" xmlns:r="http://schemas.openxmlformats.org/officeDocument/2006/relationships" xmlns:p="http://schemas.openxmlformats.org/presentationml/2006/main">
  <p:tag name="HIGHLIGHTER" val="false"/>
</p:tagLst>
</file>

<file path=ppt/tags/tag25.xml><?xml version="1.0" encoding="utf-8"?>
<p:tagLst xmlns:a="http://schemas.openxmlformats.org/drawingml/2006/main" xmlns:r="http://schemas.openxmlformats.org/officeDocument/2006/relationships" xmlns:p="http://schemas.openxmlformats.org/presentationml/2006/main">
  <p:tag name="HIGHLIGHTER" val="false"/>
</p:tagLst>
</file>

<file path=ppt/tags/tag26.xml><?xml version="1.0" encoding="utf-8"?>
<p:tagLst xmlns:a="http://schemas.openxmlformats.org/drawingml/2006/main" xmlns:r="http://schemas.openxmlformats.org/officeDocument/2006/relationships" xmlns:p="http://schemas.openxmlformats.org/presentationml/2006/main">
  <p:tag name="HIGHLIGHTER" val="false"/>
</p:tagLst>
</file>

<file path=ppt/tags/tag27.xml><?xml version="1.0" encoding="utf-8"?>
<p:tagLst xmlns:a="http://schemas.openxmlformats.org/drawingml/2006/main" xmlns:r="http://schemas.openxmlformats.org/officeDocument/2006/relationships" xmlns:p="http://schemas.openxmlformats.org/presentationml/2006/main">
  <p:tag name="HIGHLIGHTER" val="false"/>
</p:tagLst>
</file>

<file path=ppt/tags/tag28.xml><?xml version="1.0" encoding="utf-8"?>
<p:tagLst xmlns:a="http://schemas.openxmlformats.org/drawingml/2006/main" xmlns:r="http://schemas.openxmlformats.org/officeDocument/2006/relationships" xmlns:p="http://schemas.openxmlformats.org/presentationml/2006/main">
  <p:tag name="HIGHLIGHTER" val="false"/>
</p:tagLst>
</file>

<file path=ppt/tags/tag29.xml><?xml version="1.0" encoding="utf-8"?>
<p:tagLst xmlns:a="http://schemas.openxmlformats.org/drawingml/2006/main" xmlns:r="http://schemas.openxmlformats.org/officeDocument/2006/relationships" xmlns:p="http://schemas.openxmlformats.org/presentationml/2006/main">
  <p:tag name="HIGHLIGHTER" val="false"/>
</p:tagLst>
</file>

<file path=ppt/tags/tag3.xml><?xml version="1.0" encoding="utf-8"?>
<p:tagLst xmlns:a="http://schemas.openxmlformats.org/drawingml/2006/main" xmlns:r="http://schemas.openxmlformats.org/officeDocument/2006/relationships" xmlns:p="http://schemas.openxmlformats.org/presentationml/2006/main">
  <p:tag name="HIGHLIGHTER" val="false"/>
</p:tagLst>
</file>

<file path=ppt/tags/tag30.xml><?xml version="1.0" encoding="utf-8"?>
<p:tagLst xmlns:a="http://schemas.openxmlformats.org/drawingml/2006/main" xmlns:r="http://schemas.openxmlformats.org/officeDocument/2006/relationships" xmlns:p="http://schemas.openxmlformats.org/presentationml/2006/main">
  <p:tag name="HIGHLIGHTER" val="false"/>
</p:tagLst>
</file>

<file path=ppt/tags/tag31.xml><?xml version="1.0" encoding="utf-8"?>
<p:tagLst xmlns:a="http://schemas.openxmlformats.org/drawingml/2006/main" xmlns:r="http://schemas.openxmlformats.org/officeDocument/2006/relationships" xmlns:p="http://schemas.openxmlformats.org/presentationml/2006/main">
  <p:tag name="HIGHLIGHTER" val="false"/>
</p:tagLst>
</file>

<file path=ppt/tags/tag32.xml><?xml version="1.0" encoding="utf-8"?>
<p:tagLst xmlns:a="http://schemas.openxmlformats.org/drawingml/2006/main" xmlns:r="http://schemas.openxmlformats.org/officeDocument/2006/relationships" xmlns:p="http://schemas.openxmlformats.org/presentationml/2006/main">
  <p:tag name="HIGHLIGHTER" val="false"/>
</p:tagLst>
</file>

<file path=ppt/tags/tag33.xml><?xml version="1.0" encoding="utf-8"?>
<p:tagLst xmlns:a="http://schemas.openxmlformats.org/drawingml/2006/main" xmlns:r="http://schemas.openxmlformats.org/officeDocument/2006/relationships" xmlns:p="http://schemas.openxmlformats.org/presentationml/2006/main">
  <p:tag name="HIGHLIGHTER" val="false"/>
</p:tagLst>
</file>

<file path=ppt/tags/tag34.xml><?xml version="1.0" encoding="utf-8"?>
<p:tagLst xmlns:a="http://schemas.openxmlformats.org/drawingml/2006/main" xmlns:r="http://schemas.openxmlformats.org/officeDocument/2006/relationships" xmlns:p="http://schemas.openxmlformats.org/presentationml/2006/main">
  <p:tag name="HIGHLIGHTER" val="false"/>
</p:tagLst>
</file>

<file path=ppt/tags/tag35.xml><?xml version="1.0" encoding="utf-8"?>
<p:tagLst xmlns:a="http://schemas.openxmlformats.org/drawingml/2006/main" xmlns:r="http://schemas.openxmlformats.org/officeDocument/2006/relationships" xmlns:p="http://schemas.openxmlformats.org/presentationml/2006/main">
  <p:tag name="HIGHLIGHTER" val="false"/>
</p:tagLst>
</file>

<file path=ppt/tags/tag36.xml><?xml version="1.0" encoding="utf-8"?>
<p:tagLst xmlns:a="http://schemas.openxmlformats.org/drawingml/2006/main" xmlns:r="http://schemas.openxmlformats.org/officeDocument/2006/relationships" xmlns:p="http://schemas.openxmlformats.org/presentationml/2006/main">
  <p:tag name="HIGHLIGHTER" val="false"/>
</p:tagLst>
</file>

<file path=ppt/tags/tag37.xml><?xml version="1.0" encoding="utf-8"?>
<p:tagLst xmlns:a="http://schemas.openxmlformats.org/drawingml/2006/main" xmlns:r="http://schemas.openxmlformats.org/officeDocument/2006/relationships" xmlns:p="http://schemas.openxmlformats.org/presentationml/2006/main">
  <p:tag name="HIGHLIGHTER" val="false"/>
</p:tagLst>
</file>

<file path=ppt/tags/tag38.xml><?xml version="1.0" encoding="utf-8"?>
<p:tagLst xmlns:a="http://schemas.openxmlformats.org/drawingml/2006/main" xmlns:r="http://schemas.openxmlformats.org/officeDocument/2006/relationships" xmlns:p="http://schemas.openxmlformats.org/presentationml/2006/main">
  <p:tag name="HIGHLIGHTER" val="false"/>
</p:tagLst>
</file>

<file path=ppt/tags/tag39.xml><?xml version="1.0" encoding="utf-8"?>
<p:tagLst xmlns:a="http://schemas.openxmlformats.org/drawingml/2006/main" xmlns:r="http://schemas.openxmlformats.org/officeDocument/2006/relationships" xmlns:p="http://schemas.openxmlformats.org/presentationml/2006/main">
  <p:tag name="HIGHLIGHTER" val="false"/>
</p:tagLst>
</file>

<file path=ppt/tags/tag4.xml><?xml version="1.0" encoding="utf-8"?>
<p:tagLst xmlns:a="http://schemas.openxmlformats.org/drawingml/2006/main" xmlns:r="http://schemas.openxmlformats.org/officeDocument/2006/relationships" xmlns:p="http://schemas.openxmlformats.org/presentationml/2006/main">
  <p:tag name="HIGHLIGHTER" val="false"/>
</p:tagLst>
</file>

<file path=ppt/tags/tag40.xml><?xml version="1.0" encoding="utf-8"?>
<p:tagLst xmlns:a="http://schemas.openxmlformats.org/drawingml/2006/main" xmlns:r="http://schemas.openxmlformats.org/officeDocument/2006/relationships" xmlns:p="http://schemas.openxmlformats.org/presentationml/2006/main">
  <p:tag name="HIGHLIGHTER" val="false"/>
</p:tagLst>
</file>

<file path=ppt/tags/tag41.xml><?xml version="1.0" encoding="utf-8"?>
<p:tagLst xmlns:a="http://schemas.openxmlformats.org/drawingml/2006/main" xmlns:r="http://schemas.openxmlformats.org/officeDocument/2006/relationships" xmlns:p="http://schemas.openxmlformats.org/presentationml/2006/main">
  <p:tag name="HIGHLIGHTER" val="false"/>
</p:tagLst>
</file>

<file path=ppt/tags/tag42.xml><?xml version="1.0" encoding="utf-8"?>
<p:tagLst xmlns:a="http://schemas.openxmlformats.org/drawingml/2006/main" xmlns:r="http://schemas.openxmlformats.org/officeDocument/2006/relationships" xmlns:p="http://schemas.openxmlformats.org/presentationml/2006/main">
  <p:tag name="HIGHLIGHTER" val="false"/>
</p:tagLst>
</file>

<file path=ppt/tags/tag43.xml><?xml version="1.0" encoding="utf-8"?>
<p:tagLst xmlns:a="http://schemas.openxmlformats.org/drawingml/2006/main" xmlns:r="http://schemas.openxmlformats.org/officeDocument/2006/relationships" xmlns:p="http://schemas.openxmlformats.org/presentationml/2006/main">
  <p:tag name="HIGHLIGHTER" val="false"/>
</p:tagLst>
</file>

<file path=ppt/tags/tag44.xml><?xml version="1.0" encoding="utf-8"?>
<p:tagLst xmlns:a="http://schemas.openxmlformats.org/drawingml/2006/main" xmlns:r="http://schemas.openxmlformats.org/officeDocument/2006/relationships" xmlns:p="http://schemas.openxmlformats.org/presentationml/2006/main">
  <p:tag name="HIGHLIGHTER" val="false"/>
</p:tagLst>
</file>

<file path=ppt/tags/tag45.xml><?xml version="1.0" encoding="utf-8"?>
<p:tagLst xmlns:a="http://schemas.openxmlformats.org/drawingml/2006/main" xmlns:r="http://schemas.openxmlformats.org/officeDocument/2006/relationships" xmlns:p="http://schemas.openxmlformats.org/presentationml/2006/main">
  <p:tag name="HIGHLIGHTER" val="false"/>
</p:tagLst>
</file>

<file path=ppt/tags/tag46.xml><?xml version="1.0" encoding="utf-8"?>
<p:tagLst xmlns:a="http://schemas.openxmlformats.org/drawingml/2006/main" xmlns:r="http://schemas.openxmlformats.org/officeDocument/2006/relationships" xmlns:p="http://schemas.openxmlformats.org/presentationml/2006/main">
  <p:tag name="HIGHLIGHTER" val="false"/>
</p:tagLst>
</file>

<file path=ppt/tags/tag47.xml><?xml version="1.0" encoding="utf-8"?>
<p:tagLst xmlns:a="http://schemas.openxmlformats.org/drawingml/2006/main" xmlns:r="http://schemas.openxmlformats.org/officeDocument/2006/relationships" xmlns:p="http://schemas.openxmlformats.org/presentationml/2006/main">
  <p:tag name="HIGHLIGHTER" val="false"/>
</p:tagLst>
</file>

<file path=ppt/tags/tag48.xml><?xml version="1.0" encoding="utf-8"?>
<p:tagLst xmlns:a="http://schemas.openxmlformats.org/drawingml/2006/main" xmlns:r="http://schemas.openxmlformats.org/officeDocument/2006/relationships" xmlns:p="http://schemas.openxmlformats.org/presentationml/2006/main">
  <p:tag name="HIGHLIGHTER" val="false"/>
</p:tagLst>
</file>

<file path=ppt/tags/tag49.xml><?xml version="1.0" encoding="utf-8"?>
<p:tagLst xmlns:a="http://schemas.openxmlformats.org/drawingml/2006/main" xmlns:r="http://schemas.openxmlformats.org/officeDocument/2006/relationships" xmlns:p="http://schemas.openxmlformats.org/presentationml/2006/main">
  <p:tag name="HIGHLIGHTER" val="false"/>
</p:tagLst>
</file>

<file path=ppt/tags/tag5.xml><?xml version="1.0" encoding="utf-8"?>
<p:tagLst xmlns:a="http://schemas.openxmlformats.org/drawingml/2006/main" xmlns:r="http://schemas.openxmlformats.org/officeDocument/2006/relationships" xmlns:p="http://schemas.openxmlformats.org/presentationml/2006/main">
  <p:tag name="HIGHLIGHTER" val="false"/>
</p:tagLst>
</file>

<file path=ppt/tags/tag50.xml><?xml version="1.0" encoding="utf-8"?>
<p:tagLst xmlns:a="http://schemas.openxmlformats.org/drawingml/2006/main" xmlns:r="http://schemas.openxmlformats.org/officeDocument/2006/relationships" xmlns:p="http://schemas.openxmlformats.org/presentationml/2006/main">
  <p:tag name="HIGHLIGHTER" val="false"/>
</p:tagLst>
</file>

<file path=ppt/tags/tag51.xml><?xml version="1.0" encoding="utf-8"?>
<p:tagLst xmlns:a="http://schemas.openxmlformats.org/drawingml/2006/main" xmlns:r="http://schemas.openxmlformats.org/officeDocument/2006/relationships" xmlns:p="http://schemas.openxmlformats.org/presentationml/2006/main">
  <p:tag name="HIGHLIGHTER" val="false"/>
</p:tagLst>
</file>

<file path=ppt/tags/tag52.xml><?xml version="1.0" encoding="utf-8"?>
<p:tagLst xmlns:a="http://schemas.openxmlformats.org/drawingml/2006/main" xmlns:r="http://schemas.openxmlformats.org/officeDocument/2006/relationships" xmlns:p="http://schemas.openxmlformats.org/presentationml/2006/main">
  <p:tag name="HIGHLIGHTER" val="false"/>
</p:tagLst>
</file>

<file path=ppt/tags/tag53.xml><?xml version="1.0" encoding="utf-8"?>
<p:tagLst xmlns:a="http://schemas.openxmlformats.org/drawingml/2006/main" xmlns:r="http://schemas.openxmlformats.org/officeDocument/2006/relationships" xmlns:p="http://schemas.openxmlformats.org/presentationml/2006/main">
  <p:tag name="HIGHLIGHTER" val="false"/>
</p:tagLst>
</file>

<file path=ppt/tags/tag54.xml><?xml version="1.0" encoding="utf-8"?>
<p:tagLst xmlns:a="http://schemas.openxmlformats.org/drawingml/2006/main" xmlns:r="http://schemas.openxmlformats.org/officeDocument/2006/relationships" xmlns:p="http://schemas.openxmlformats.org/presentationml/2006/main">
  <p:tag name="HIGHLIGHTER" val="false"/>
</p:tagLst>
</file>

<file path=ppt/tags/tag55.xml><?xml version="1.0" encoding="utf-8"?>
<p:tagLst xmlns:a="http://schemas.openxmlformats.org/drawingml/2006/main" xmlns:r="http://schemas.openxmlformats.org/officeDocument/2006/relationships" xmlns:p="http://schemas.openxmlformats.org/presentationml/2006/main">
  <p:tag name="HIGHLIGHTER" val="false"/>
</p:tagLst>
</file>

<file path=ppt/tags/tag56.xml><?xml version="1.0" encoding="utf-8"?>
<p:tagLst xmlns:a="http://schemas.openxmlformats.org/drawingml/2006/main" xmlns:r="http://schemas.openxmlformats.org/officeDocument/2006/relationships" xmlns:p="http://schemas.openxmlformats.org/presentationml/2006/main">
  <p:tag name="HIGHLIGHTER" val="false"/>
</p:tagLst>
</file>

<file path=ppt/tags/tag57.xml><?xml version="1.0" encoding="utf-8"?>
<p:tagLst xmlns:a="http://schemas.openxmlformats.org/drawingml/2006/main" xmlns:r="http://schemas.openxmlformats.org/officeDocument/2006/relationships" xmlns:p="http://schemas.openxmlformats.org/presentationml/2006/main">
  <p:tag name="HIGHLIGHTER" val="false"/>
</p:tagLst>
</file>

<file path=ppt/tags/tag58.xml><?xml version="1.0" encoding="utf-8"?>
<p:tagLst xmlns:a="http://schemas.openxmlformats.org/drawingml/2006/main" xmlns:r="http://schemas.openxmlformats.org/officeDocument/2006/relationships" xmlns:p="http://schemas.openxmlformats.org/presentationml/2006/main">
  <p:tag name="HIGHLIGHTER" val="false"/>
</p:tagLst>
</file>

<file path=ppt/tags/tag59.xml><?xml version="1.0" encoding="utf-8"?>
<p:tagLst xmlns:a="http://schemas.openxmlformats.org/drawingml/2006/main" xmlns:r="http://schemas.openxmlformats.org/officeDocument/2006/relationships" xmlns:p="http://schemas.openxmlformats.org/presentationml/2006/main">
  <p:tag name="HIGHLIGHTER" val="false"/>
</p:tagLst>
</file>

<file path=ppt/tags/tag6.xml><?xml version="1.0" encoding="utf-8"?>
<p:tagLst xmlns:a="http://schemas.openxmlformats.org/drawingml/2006/main" xmlns:r="http://schemas.openxmlformats.org/officeDocument/2006/relationships" xmlns:p="http://schemas.openxmlformats.org/presentationml/2006/main">
  <p:tag name="HIGHLIGHTER" val="false"/>
</p:tagLst>
</file>

<file path=ppt/tags/tag60.xml><?xml version="1.0" encoding="utf-8"?>
<p:tagLst xmlns:a="http://schemas.openxmlformats.org/drawingml/2006/main" xmlns:r="http://schemas.openxmlformats.org/officeDocument/2006/relationships" xmlns:p="http://schemas.openxmlformats.org/presentationml/2006/main">
  <p:tag name="HIGHLIGHTER" val="false"/>
</p:tagLst>
</file>

<file path=ppt/tags/tag61.xml><?xml version="1.0" encoding="utf-8"?>
<p:tagLst xmlns:a="http://schemas.openxmlformats.org/drawingml/2006/main" xmlns:r="http://schemas.openxmlformats.org/officeDocument/2006/relationships" xmlns:p="http://schemas.openxmlformats.org/presentationml/2006/main">
  <p:tag name="HIGHLIGHTER" val="false"/>
</p:tagLst>
</file>

<file path=ppt/tags/tag62.xml><?xml version="1.0" encoding="utf-8"?>
<p:tagLst xmlns:a="http://schemas.openxmlformats.org/drawingml/2006/main" xmlns:r="http://schemas.openxmlformats.org/officeDocument/2006/relationships" xmlns:p="http://schemas.openxmlformats.org/presentationml/2006/main">
  <p:tag name="HIGHLIGHTER" val="false"/>
</p:tagLst>
</file>

<file path=ppt/tags/tag63.xml><?xml version="1.0" encoding="utf-8"?>
<p:tagLst xmlns:a="http://schemas.openxmlformats.org/drawingml/2006/main" xmlns:r="http://schemas.openxmlformats.org/officeDocument/2006/relationships" xmlns:p="http://schemas.openxmlformats.org/presentationml/2006/main">
  <p:tag name="HIGHLIGHTER" val="false"/>
</p:tagLst>
</file>

<file path=ppt/tags/tag64.xml><?xml version="1.0" encoding="utf-8"?>
<p:tagLst xmlns:a="http://schemas.openxmlformats.org/drawingml/2006/main" xmlns:r="http://schemas.openxmlformats.org/officeDocument/2006/relationships" xmlns:p="http://schemas.openxmlformats.org/presentationml/2006/main">
  <p:tag name="HIGHLIGHTER" val="false"/>
</p:tagLst>
</file>

<file path=ppt/tags/tag65.xml><?xml version="1.0" encoding="utf-8"?>
<p:tagLst xmlns:a="http://schemas.openxmlformats.org/drawingml/2006/main" xmlns:r="http://schemas.openxmlformats.org/officeDocument/2006/relationships" xmlns:p="http://schemas.openxmlformats.org/presentationml/2006/main">
  <p:tag name="HIGHLIGHTER" val="false"/>
</p:tagLst>
</file>

<file path=ppt/tags/tag66.xml><?xml version="1.0" encoding="utf-8"?>
<p:tagLst xmlns:a="http://schemas.openxmlformats.org/drawingml/2006/main" xmlns:r="http://schemas.openxmlformats.org/officeDocument/2006/relationships" xmlns:p="http://schemas.openxmlformats.org/presentationml/2006/main">
  <p:tag name="HIGHLIGHTER" val="false"/>
</p:tagLst>
</file>

<file path=ppt/tags/tag67.xml><?xml version="1.0" encoding="utf-8"?>
<p:tagLst xmlns:a="http://schemas.openxmlformats.org/drawingml/2006/main" xmlns:r="http://schemas.openxmlformats.org/officeDocument/2006/relationships" xmlns:p="http://schemas.openxmlformats.org/presentationml/2006/main">
  <p:tag name="HIGHLIGHTER" val="false"/>
</p:tagLst>
</file>

<file path=ppt/tags/tag7.xml><?xml version="1.0" encoding="utf-8"?>
<p:tagLst xmlns:a="http://schemas.openxmlformats.org/drawingml/2006/main" xmlns:r="http://schemas.openxmlformats.org/officeDocument/2006/relationships" xmlns:p="http://schemas.openxmlformats.org/presentationml/2006/main">
  <p:tag name="HIGHLIGHTER" val="false"/>
</p:tagLst>
</file>

<file path=ppt/tags/tag8.xml><?xml version="1.0" encoding="utf-8"?>
<p:tagLst xmlns:a="http://schemas.openxmlformats.org/drawingml/2006/main" xmlns:r="http://schemas.openxmlformats.org/officeDocument/2006/relationships" xmlns:p="http://schemas.openxmlformats.org/presentationml/2006/main">
  <p:tag name="HIGHLIGHTER" val="false"/>
</p:tagLst>
</file>

<file path=ppt/tags/tag9.xml><?xml version="1.0" encoding="utf-8"?>
<p:tagLst xmlns:a="http://schemas.openxmlformats.org/drawingml/2006/main" xmlns:r="http://schemas.openxmlformats.org/officeDocument/2006/relationships" xmlns:p="http://schemas.openxmlformats.org/presentationml/2006/main">
  <p:tag name="HIGHLIGHTER" val="false"/>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1783</TotalTime>
  <Words>513</Words>
  <Application>Microsoft Office PowerPoint</Application>
  <PresentationFormat>On-screen Show (4:3)</PresentationFormat>
  <Paragraphs>84</Paragraphs>
  <Slides>12</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Calibri</vt:lpstr>
      <vt:lpstr>Franklin Gothic Book</vt:lpstr>
      <vt:lpstr>Perpetua</vt:lpstr>
      <vt:lpstr>Wingdings</vt:lpstr>
      <vt:lpstr>Wingdings 2</vt:lpstr>
      <vt:lpstr>Equity</vt:lpstr>
      <vt:lpstr>Equations</vt:lpstr>
      <vt:lpstr>DO NOW</vt:lpstr>
      <vt:lpstr>What is an equation?</vt:lpstr>
      <vt:lpstr>Equations</vt:lpstr>
      <vt:lpstr>For example</vt:lpstr>
      <vt:lpstr>Equations</vt:lpstr>
      <vt:lpstr>Determining the solution</vt:lpstr>
      <vt:lpstr>Determine the solution</vt:lpstr>
      <vt:lpstr>Determine the solution</vt:lpstr>
      <vt:lpstr>Determine the solution</vt:lpstr>
      <vt:lpstr>Equations Round Robin</vt:lpstr>
      <vt:lpstr>Closure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What’s the solution?</dc:title>
  <dc:creator>George Schade</dc:creator>
  <cp:lastModifiedBy>Shanna Younts</cp:lastModifiedBy>
  <cp:revision>23</cp:revision>
  <dcterms:created xsi:type="dcterms:W3CDTF">2013-07-28T20:50:55Z</dcterms:created>
  <dcterms:modified xsi:type="dcterms:W3CDTF">2018-01-04T17:03:14Z</dcterms:modified>
</cp:coreProperties>
</file>